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628" r:id="rId2"/>
    <p:sldId id="630" r:id="rId3"/>
    <p:sldId id="632" r:id="rId4"/>
    <p:sldId id="637" r:id="rId5"/>
    <p:sldId id="638" r:id="rId6"/>
    <p:sldId id="639" r:id="rId7"/>
    <p:sldId id="640" r:id="rId8"/>
    <p:sldId id="642" r:id="rId9"/>
    <p:sldId id="641" r:id="rId10"/>
    <p:sldId id="645" r:id="rId11"/>
    <p:sldId id="634" r:id="rId1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chemeClr val="accent1"/>
        </a:solidFill>
        <a:effectLst/>
        <a:uFillTx/>
        <a:latin typeface="+mj-lt"/>
        <a:ea typeface="+mj-ea"/>
        <a:cs typeface="+mj-cs"/>
        <a:sym typeface="Museo 500"/>
      </a:defRPr>
    </a:lvl1pPr>
    <a:lvl2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chemeClr val="accent1"/>
        </a:solidFill>
        <a:effectLst/>
        <a:uFillTx/>
        <a:latin typeface="+mj-lt"/>
        <a:ea typeface="+mj-ea"/>
        <a:cs typeface="+mj-cs"/>
        <a:sym typeface="Museo 500"/>
      </a:defRPr>
    </a:lvl2pPr>
    <a:lvl3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chemeClr val="accent1"/>
        </a:solidFill>
        <a:effectLst/>
        <a:uFillTx/>
        <a:latin typeface="+mj-lt"/>
        <a:ea typeface="+mj-ea"/>
        <a:cs typeface="+mj-cs"/>
        <a:sym typeface="Museo 500"/>
      </a:defRPr>
    </a:lvl3pPr>
    <a:lvl4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chemeClr val="accent1"/>
        </a:solidFill>
        <a:effectLst/>
        <a:uFillTx/>
        <a:latin typeface="+mj-lt"/>
        <a:ea typeface="+mj-ea"/>
        <a:cs typeface="+mj-cs"/>
        <a:sym typeface="Museo 500"/>
      </a:defRPr>
    </a:lvl4pPr>
    <a:lvl5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chemeClr val="accent1"/>
        </a:solidFill>
        <a:effectLst/>
        <a:uFillTx/>
        <a:latin typeface="+mj-lt"/>
        <a:ea typeface="+mj-ea"/>
        <a:cs typeface="+mj-cs"/>
        <a:sym typeface="Museo 500"/>
      </a:defRPr>
    </a:lvl5pPr>
    <a:lvl6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chemeClr val="accent1"/>
        </a:solidFill>
        <a:effectLst/>
        <a:uFillTx/>
        <a:latin typeface="+mj-lt"/>
        <a:ea typeface="+mj-ea"/>
        <a:cs typeface="+mj-cs"/>
        <a:sym typeface="Museo 500"/>
      </a:defRPr>
    </a:lvl6pPr>
    <a:lvl7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chemeClr val="accent1"/>
        </a:solidFill>
        <a:effectLst/>
        <a:uFillTx/>
        <a:latin typeface="+mj-lt"/>
        <a:ea typeface="+mj-ea"/>
        <a:cs typeface="+mj-cs"/>
        <a:sym typeface="Museo 500"/>
      </a:defRPr>
    </a:lvl7pPr>
    <a:lvl8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chemeClr val="accent1"/>
        </a:solidFill>
        <a:effectLst/>
        <a:uFillTx/>
        <a:latin typeface="+mj-lt"/>
        <a:ea typeface="+mj-ea"/>
        <a:cs typeface="+mj-cs"/>
        <a:sym typeface="Museo 500"/>
      </a:defRPr>
    </a:lvl8pPr>
    <a:lvl9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chemeClr val="accent1"/>
        </a:solidFill>
        <a:effectLst/>
        <a:uFillTx/>
        <a:latin typeface="+mj-lt"/>
        <a:ea typeface="+mj-ea"/>
        <a:cs typeface="+mj-cs"/>
        <a:sym typeface="Museo 50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chemeClr val="accent1"/>
        </a:fontRef>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BCB"/>
          </a:solidFill>
        </a:fill>
      </a:tcStyle>
    </a:wholeTbl>
    <a:band2H>
      <a:tcTxStyle/>
      <a:tcStyle>
        <a:tcBdr/>
        <a:fill>
          <a:solidFill>
            <a:srgbClr val="E7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BCBCB"/>
          </a:solidFill>
        </a:fill>
      </a:tcStyle>
    </a:wholeTbl>
    <a:band2H>
      <a:tcTxStyle/>
      <a:tcStyle>
        <a:tcBdr/>
        <a:fill>
          <a:solidFill>
            <a:srgbClr val="E7E7E7"/>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Row>
  </a:tblStyle>
  <a:tblStyle styleId="{EEE7283C-3CF3-47DC-8721-378D4A62B228}" styleName="">
    <a:tblBg/>
    <a:wholeTbl>
      <a:tcTxStyle b="off"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DE8D4"/>
          </a:solidFill>
        </a:fill>
      </a:tcStyle>
    </a:wholeTbl>
    <a:band2H>
      <a:tcTxStyle/>
      <a:tcStyle>
        <a:tcBdr/>
        <a:fill>
          <a:solidFill>
            <a:srgbClr val="E7F4EB"/>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Row>
  </a:tblStyle>
  <a:tblStyle styleId="{CF821DB8-F4EB-4A41-A1BA-3FCAFE7338EE}" styleName="">
    <a:tblBg/>
    <a:wholeTbl>
      <a:tcTxStyle b="off"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DAD2CA"/>
          </a:solidFill>
        </a:fill>
      </a:tcStyle>
    </a:wholeTbl>
    <a:band2H>
      <a:tcTxStyle/>
      <a:tcStyle>
        <a:tcBdr/>
        <a:fill>
          <a:solidFill>
            <a:srgbClr val="EDEAE6"/>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Row>
  </a:tblStyle>
  <a:tblStyle styleId="{33BA23B1-9221-436E-865A-0063620EA4FD}" styleName="">
    <a:tblBg/>
    <a:wholeTbl>
      <a:tcTxStyle b="off"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chemeClr val="accent1"/>
          </a:solidFill>
        </a:fill>
      </a:tcStyle>
    </a:band2H>
    <a:firstCol>
      <a:tcTxStyle b="on"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chemeClr val="accent1"/>
        </a:fontRef>
        <a:schemeClr val="accent1"/>
      </a:tcTxStyle>
      <a:tcStyle>
        <a:tcBdr>
          <a:left>
            <a:ln w="12700" cap="flat">
              <a:noFill/>
              <a:miter lim="400000"/>
            </a:ln>
          </a:left>
          <a:right>
            <a:ln w="12700" cap="flat">
              <a:noFill/>
              <a:miter lim="400000"/>
            </a:ln>
          </a:right>
          <a:top>
            <a:ln w="508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lastRow>
    <a:firstRow>
      <a:tcTxStyle b="on" i="off">
        <a:fontRef idx="major">
          <a:schemeClr val="accent1"/>
        </a:fontRef>
        <a:schemeClr val="accent1"/>
      </a:tcTxStyle>
      <a:tcStyle>
        <a:tcBdr>
          <a:left>
            <a:ln w="12700" cap="flat">
              <a:noFill/>
              <a:miter lim="400000"/>
            </a:ln>
          </a:left>
          <a:right>
            <a:ln w="12700" cap="flat">
              <a:noFill/>
              <a:miter lim="400000"/>
            </a:ln>
          </a:right>
          <a:top>
            <a:ln w="254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BCBCB"/>
          </a:solidFill>
        </a:fill>
      </a:tcStyle>
    </a:wholeTbl>
    <a:band2H>
      <a:tcTxStyle/>
      <a:tcStyle>
        <a:tcBdr/>
        <a:fill>
          <a:solidFill>
            <a:srgbClr val="E7E7E7"/>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1"/>
    <p:restoredTop sz="94664"/>
  </p:normalViewPr>
  <p:slideViewPr>
    <p:cSldViewPr snapToGrid="0" snapToObjects="1">
      <p:cViewPr varScale="1">
        <p:scale>
          <a:sx n="68" d="100"/>
          <a:sy n="68"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632C00-0E9D-4CAB-A8BB-A53C678BCB8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v-SE"/>
        </a:p>
      </dgm:t>
    </dgm:pt>
    <dgm:pt modelId="{1B3986CF-0A9E-4EB0-A906-2055928AD849}">
      <dgm:prSet phldrT="[Text]" custT="1"/>
      <dgm:spPr>
        <a:solidFill>
          <a:schemeClr val="tx1">
            <a:lumMod val="10000"/>
            <a:lumOff val="90000"/>
          </a:schemeClr>
        </a:solidFill>
      </dgm:spPr>
      <dgm:t>
        <a:bodyPr/>
        <a:lstStyle/>
        <a:p>
          <a:r>
            <a:rPr lang="sv-SE" sz="1200" dirty="0"/>
            <a:t>2. Tävlingsansvarig</a:t>
          </a:r>
          <a:br>
            <a:rPr lang="sv-SE" sz="1400" dirty="0"/>
          </a:br>
          <a:r>
            <a:rPr lang="sv-SE" sz="1200" dirty="0"/>
            <a:t>10. </a:t>
          </a:r>
          <a:r>
            <a:rPr lang="sv-SE" sz="1200" dirty="0" err="1"/>
            <a:t>Tävl</a:t>
          </a:r>
          <a:r>
            <a:rPr lang="sv-SE" sz="1200" dirty="0"/>
            <a:t>. IT</a:t>
          </a:r>
        </a:p>
        <a:p>
          <a:r>
            <a:rPr lang="sv-SE" sz="1200" dirty="0"/>
            <a:t>Johan Andersson</a:t>
          </a:r>
          <a:endParaRPr lang="sv-SE" sz="1400" dirty="0"/>
        </a:p>
      </dgm:t>
    </dgm:pt>
    <dgm:pt modelId="{CF0FA843-5C5D-4050-92E0-F3626BEA2FF0}" type="parTrans" cxnId="{8D00AEB6-96A9-472A-A394-BC968B34D109}">
      <dgm:prSet/>
      <dgm:spPr/>
      <dgm:t>
        <a:bodyPr/>
        <a:lstStyle/>
        <a:p>
          <a:endParaRPr lang="sv-SE" sz="1400"/>
        </a:p>
      </dgm:t>
    </dgm:pt>
    <dgm:pt modelId="{A3D279E0-BDC9-448D-90B7-93FDEF51FB8B}" type="sibTrans" cxnId="{8D00AEB6-96A9-472A-A394-BC968B34D109}">
      <dgm:prSet/>
      <dgm:spPr/>
      <dgm:t>
        <a:bodyPr/>
        <a:lstStyle/>
        <a:p>
          <a:endParaRPr lang="sv-SE" sz="1400"/>
        </a:p>
      </dgm:t>
    </dgm:pt>
    <dgm:pt modelId="{D7CDA1C6-792B-4682-B53B-CB2F51D1245F}">
      <dgm:prSet phldrT="[Text]" custT="1"/>
      <dgm:spPr>
        <a:solidFill>
          <a:schemeClr val="tx1">
            <a:lumMod val="10000"/>
            <a:lumOff val="90000"/>
          </a:schemeClr>
        </a:solidFill>
      </dgm:spPr>
      <dgm:t>
        <a:bodyPr/>
        <a:lstStyle/>
        <a:p>
          <a:r>
            <a:rPr lang="sv-SE" sz="1200" dirty="0"/>
            <a:t>3. Resa</a:t>
          </a:r>
        </a:p>
        <a:p>
          <a:r>
            <a:rPr lang="sv-SE" sz="1200" dirty="0"/>
            <a:t>Stefan </a:t>
          </a:r>
          <a:r>
            <a:rPr lang="sv-SE" sz="1200" dirty="0" err="1"/>
            <a:t>Sämfors</a:t>
          </a:r>
          <a:endParaRPr lang="sv-SE" sz="1200" dirty="0"/>
        </a:p>
      </dgm:t>
    </dgm:pt>
    <dgm:pt modelId="{BA0528C3-2F51-4036-A24B-A198E4EBA5A9}" type="parTrans" cxnId="{C9471B09-D43C-4699-A20A-BF4BF76B6707}">
      <dgm:prSet/>
      <dgm:spPr/>
      <dgm:t>
        <a:bodyPr/>
        <a:lstStyle/>
        <a:p>
          <a:endParaRPr lang="sv-SE" sz="1400"/>
        </a:p>
      </dgm:t>
    </dgm:pt>
    <dgm:pt modelId="{075F1105-049D-4F80-8FF6-66C03A5F9D87}" type="sibTrans" cxnId="{C9471B09-D43C-4699-A20A-BF4BF76B6707}">
      <dgm:prSet/>
      <dgm:spPr/>
      <dgm:t>
        <a:bodyPr/>
        <a:lstStyle/>
        <a:p>
          <a:endParaRPr lang="sv-SE" sz="1400"/>
        </a:p>
      </dgm:t>
    </dgm:pt>
    <dgm:pt modelId="{00EB259D-9DAA-4F97-A793-775E3987404B}">
      <dgm:prSet phldrT="[Text]" custT="1"/>
      <dgm:spPr>
        <a:solidFill>
          <a:schemeClr val="tx1">
            <a:lumMod val="10000"/>
            <a:lumOff val="90000"/>
          </a:schemeClr>
        </a:solidFill>
      </dgm:spPr>
      <dgm:t>
        <a:bodyPr/>
        <a:lstStyle/>
        <a:p>
          <a:r>
            <a:rPr lang="sv-SE" sz="1200" dirty="0"/>
            <a:t>4. Boende</a:t>
          </a:r>
        </a:p>
        <a:p>
          <a:r>
            <a:rPr lang="sv-SE" sz="1200" dirty="0"/>
            <a:t>Lars-Göran Johansson</a:t>
          </a:r>
        </a:p>
      </dgm:t>
    </dgm:pt>
    <dgm:pt modelId="{BC1898FB-F001-40E3-8ECF-E4E7183C1BAE}" type="parTrans" cxnId="{80DDD5B1-13BF-4029-AAC3-64918AD1E65F}">
      <dgm:prSet/>
      <dgm:spPr/>
      <dgm:t>
        <a:bodyPr/>
        <a:lstStyle/>
        <a:p>
          <a:endParaRPr lang="sv-SE" sz="1400"/>
        </a:p>
      </dgm:t>
    </dgm:pt>
    <dgm:pt modelId="{1D9FEC07-927F-4641-94E5-9808AEF3DBAF}" type="sibTrans" cxnId="{80DDD5B1-13BF-4029-AAC3-64918AD1E65F}">
      <dgm:prSet/>
      <dgm:spPr/>
      <dgm:t>
        <a:bodyPr/>
        <a:lstStyle/>
        <a:p>
          <a:endParaRPr lang="sv-SE" sz="1400"/>
        </a:p>
      </dgm:t>
    </dgm:pt>
    <dgm:pt modelId="{33A6F86B-5ECF-447D-9658-F7F7E1CB3047}">
      <dgm:prSet phldrT="[Text]" custT="1"/>
      <dgm:spPr>
        <a:solidFill>
          <a:schemeClr val="tx1">
            <a:lumMod val="10000"/>
            <a:lumOff val="90000"/>
          </a:schemeClr>
        </a:solidFill>
      </dgm:spPr>
      <dgm:t>
        <a:bodyPr/>
        <a:lstStyle/>
        <a:p>
          <a:r>
            <a:rPr lang="sv-SE" sz="1400" dirty="0"/>
            <a:t>5</a:t>
          </a:r>
          <a:r>
            <a:rPr lang="sv-SE" sz="1200" dirty="0"/>
            <a:t>. Upplevelse</a:t>
          </a:r>
        </a:p>
        <a:p>
          <a:r>
            <a:rPr lang="sv-SE" sz="1200" dirty="0"/>
            <a:t>Julia Lundquist</a:t>
          </a:r>
        </a:p>
      </dgm:t>
    </dgm:pt>
    <dgm:pt modelId="{E4013050-2997-43D2-B329-7028E0F371A0}" type="parTrans" cxnId="{77629D80-F89B-46A0-9D7E-35F4906B32F0}">
      <dgm:prSet/>
      <dgm:spPr/>
      <dgm:t>
        <a:bodyPr/>
        <a:lstStyle/>
        <a:p>
          <a:endParaRPr lang="sv-SE" sz="1400"/>
        </a:p>
      </dgm:t>
    </dgm:pt>
    <dgm:pt modelId="{55D50808-31C1-4B3A-BF83-E76956ADBD26}" type="sibTrans" cxnId="{77629D80-F89B-46A0-9D7E-35F4906B32F0}">
      <dgm:prSet/>
      <dgm:spPr/>
      <dgm:t>
        <a:bodyPr/>
        <a:lstStyle/>
        <a:p>
          <a:endParaRPr lang="sv-SE" sz="1400"/>
        </a:p>
      </dgm:t>
    </dgm:pt>
    <dgm:pt modelId="{3F2117DA-9B54-4CB3-B87A-4299A1958311}">
      <dgm:prSet phldrT="[Text]" custT="1"/>
      <dgm:spPr>
        <a:solidFill>
          <a:schemeClr val="tx1">
            <a:lumMod val="10000"/>
            <a:lumOff val="90000"/>
          </a:schemeClr>
        </a:solidFill>
      </dgm:spPr>
      <dgm:t>
        <a:bodyPr/>
        <a:lstStyle/>
        <a:p>
          <a:r>
            <a:rPr lang="sv-SE" sz="1400" dirty="0"/>
            <a:t>8. Marknad</a:t>
          </a:r>
        </a:p>
        <a:p>
          <a:r>
            <a:rPr lang="sv-SE" sz="1400" dirty="0"/>
            <a:t>Ted Lindquist</a:t>
          </a:r>
        </a:p>
      </dgm:t>
    </dgm:pt>
    <dgm:pt modelId="{C64BC11A-14FD-4CF2-858E-44FBF15D303F}" type="parTrans" cxnId="{6557A637-815D-408D-BC0A-560E78718E9B}">
      <dgm:prSet/>
      <dgm:spPr/>
      <dgm:t>
        <a:bodyPr/>
        <a:lstStyle/>
        <a:p>
          <a:endParaRPr lang="sv-SE" sz="1400"/>
        </a:p>
      </dgm:t>
    </dgm:pt>
    <dgm:pt modelId="{B70A397F-14F5-4417-AC2A-37FB11299AEA}" type="sibTrans" cxnId="{6557A637-815D-408D-BC0A-560E78718E9B}">
      <dgm:prSet/>
      <dgm:spPr/>
      <dgm:t>
        <a:bodyPr/>
        <a:lstStyle/>
        <a:p>
          <a:endParaRPr lang="sv-SE" sz="1400"/>
        </a:p>
      </dgm:t>
    </dgm:pt>
    <dgm:pt modelId="{1C2BA586-1038-44EB-9DB7-48029DA88F97}">
      <dgm:prSet phldrT="[Text]" custT="1"/>
      <dgm:spPr/>
      <dgm:t>
        <a:bodyPr/>
        <a:lstStyle/>
        <a:p>
          <a:r>
            <a:rPr lang="sv-SE" sz="1400" kern="1200" dirty="0">
              <a:solidFill>
                <a:prstClr val="white"/>
              </a:solidFill>
              <a:latin typeface="Calibri" panose="020F0502020204030204"/>
              <a:ea typeface="+mn-ea"/>
              <a:cs typeface="+mn-cs"/>
            </a:rPr>
            <a:t>11</a:t>
          </a:r>
          <a:r>
            <a:rPr lang="sv-SE" sz="1400" kern="1200" dirty="0"/>
            <a:t>. </a:t>
          </a:r>
          <a:r>
            <a:rPr lang="sv-SE" sz="1400" kern="1200" dirty="0">
              <a:solidFill>
                <a:prstClr val="white"/>
              </a:solidFill>
              <a:latin typeface="Calibri" panose="020F0502020204030204"/>
              <a:ea typeface="+mn-ea"/>
              <a:cs typeface="+mn-cs"/>
            </a:rPr>
            <a:t>Service</a:t>
          </a:r>
          <a:br>
            <a:rPr lang="sv-SE" sz="1400" kern="1200" dirty="0">
              <a:solidFill>
                <a:prstClr val="white"/>
              </a:solidFill>
              <a:latin typeface="Calibri" panose="020F0502020204030204"/>
              <a:ea typeface="+mn-ea"/>
              <a:cs typeface="+mn-cs"/>
            </a:rPr>
          </a:br>
          <a:r>
            <a:rPr lang="sv-SE" sz="1100" kern="1200" dirty="0">
              <a:solidFill>
                <a:prstClr val="white"/>
              </a:solidFill>
              <a:latin typeface="Calibri" panose="020F0502020204030204"/>
              <a:ea typeface="+mn-ea"/>
              <a:cs typeface="+mn-cs"/>
            </a:rPr>
            <a:t>10. IT-infra</a:t>
          </a:r>
        </a:p>
        <a:p>
          <a:r>
            <a:rPr lang="sv-SE" sz="1100" kern="1200" dirty="0">
              <a:solidFill>
                <a:prstClr val="white"/>
              </a:solidFill>
              <a:latin typeface="Calibri" panose="020F0502020204030204"/>
              <a:ea typeface="+mn-ea"/>
              <a:cs typeface="+mn-cs"/>
            </a:rPr>
            <a:t>?</a:t>
          </a:r>
          <a:endParaRPr lang="sv-SE" sz="1400" kern="1200" dirty="0">
            <a:solidFill>
              <a:prstClr val="white"/>
            </a:solidFill>
            <a:latin typeface="Calibri" panose="020F0502020204030204"/>
            <a:ea typeface="+mn-ea"/>
            <a:cs typeface="+mn-cs"/>
          </a:endParaRPr>
        </a:p>
      </dgm:t>
    </dgm:pt>
    <dgm:pt modelId="{20BED783-01D7-4024-8D8A-688EA19AE6C9}" type="parTrans" cxnId="{8A468B38-C6A2-4C72-81D0-71515706E3C5}">
      <dgm:prSet/>
      <dgm:spPr/>
      <dgm:t>
        <a:bodyPr/>
        <a:lstStyle/>
        <a:p>
          <a:endParaRPr lang="sv-SE" sz="1400"/>
        </a:p>
      </dgm:t>
    </dgm:pt>
    <dgm:pt modelId="{86CD835F-0BF1-43F5-8897-2FFB9FCFABA9}" type="sibTrans" cxnId="{8A468B38-C6A2-4C72-81D0-71515706E3C5}">
      <dgm:prSet/>
      <dgm:spPr/>
      <dgm:t>
        <a:bodyPr/>
        <a:lstStyle/>
        <a:p>
          <a:endParaRPr lang="sv-SE" sz="1400"/>
        </a:p>
      </dgm:t>
    </dgm:pt>
    <dgm:pt modelId="{48A82564-1B8F-4410-B8C6-2F85F7639ED3}">
      <dgm:prSet phldrT="[Text]" custT="1"/>
      <dgm:spPr/>
      <dgm:t>
        <a:bodyPr/>
        <a:lstStyle/>
        <a:p>
          <a:r>
            <a:rPr lang="sv-SE" sz="1400" dirty="0">
              <a:solidFill>
                <a:schemeClr val="bg1">
                  <a:lumMod val="10000"/>
                  <a:lumOff val="90000"/>
                </a:schemeClr>
              </a:solidFill>
            </a:rPr>
            <a:t>13. Deltagarservice</a:t>
          </a:r>
        </a:p>
      </dgm:t>
    </dgm:pt>
    <dgm:pt modelId="{C39BBB21-6264-4D04-9A7A-94B7333BDDD3}" type="parTrans" cxnId="{FAE516C8-B9AD-4764-B239-46F204CC4436}">
      <dgm:prSet/>
      <dgm:spPr/>
      <dgm:t>
        <a:bodyPr/>
        <a:lstStyle/>
        <a:p>
          <a:endParaRPr lang="sv-SE" sz="1400"/>
        </a:p>
      </dgm:t>
    </dgm:pt>
    <dgm:pt modelId="{AB5C0681-73FB-4E09-937E-0703155978E0}" type="sibTrans" cxnId="{FAE516C8-B9AD-4764-B239-46F204CC4436}">
      <dgm:prSet/>
      <dgm:spPr/>
      <dgm:t>
        <a:bodyPr/>
        <a:lstStyle/>
        <a:p>
          <a:endParaRPr lang="sv-SE" sz="1400"/>
        </a:p>
      </dgm:t>
    </dgm:pt>
    <dgm:pt modelId="{66C69685-81B4-4901-AFBB-CB49D747D37D}">
      <dgm:prSet phldrT="[Text]" custT="1"/>
      <dgm:spPr/>
      <dgm:t>
        <a:bodyPr/>
        <a:lstStyle/>
        <a:p>
          <a:r>
            <a:rPr lang="sv-SE" sz="1400" dirty="0"/>
            <a:t>9. </a:t>
          </a:r>
          <a:r>
            <a:rPr lang="sv-SE" sz="1400" dirty="0">
              <a:solidFill>
                <a:schemeClr val="bg1">
                  <a:lumMod val="10000"/>
                  <a:lumOff val="90000"/>
                </a:schemeClr>
              </a:solidFill>
            </a:rPr>
            <a:t>Sälj</a:t>
          </a:r>
        </a:p>
      </dgm:t>
    </dgm:pt>
    <dgm:pt modelId="{F10437E6-9AF3-4D60-8155-50B58A8C451B}" type="parTrans" cxnId="{40B9B578-9847-41B3-9740-E4DE67BE82A4}">
      <dgm:prSet/>
      <dgm:spPr/>
      <dgm:t>
        <a:bodyPr/>
        <a:lstStyle/>
        <a:p>
          <a:endParaRPr lang="sv-SE" sz="1400"/>
        </a:p>
      </dgm:t>
    </dgm:pt>
    <dgm:pt modelId="{628D3166-A2C2-4A14-B32B-726B3ECD3F18}" type="sibTrans" cxnId="{40B9B578-9847-41B3-9740-E4DE67BE82A4}">
      <dgm:prSet/>
      <dgm:spPr/>
      <dgm:t>
        <a:bodyPr/>
        <a:lstStyle/>
        <a:p>
          <a:endParaRPr lang="sv-SE" sz="1400"/>
        </a:p>
      </dgm:t>
    </dgm:pt>
    <dgm:pt modelId="{34D47ED9-5F76-4E13-863A-69DE3FB3B1B3}">
      <dgm:prSet phldrT="[Text]" custT="1"/>
      <dgm:spPr/>
      <dgm:t>
        <a:bodyPr/>
        <a:lstStyle/>
        <a:p>
          <a:r>
            <a:rPr lang="sv-SE" sz="1400" b="1" dirty="0">
              <a:solidFill>
                <a:schemeClr val="bg1">
                  <a:lumMod val="10000"/>
                  <a:lumOff val="90000"/>
                </a:schemeClr>
              </a:solidFill>
            </a:rPr>
            <a:t>12. Miljö</a:t>
          </a:r>
        </a:p>
      </dgm:t>
    </dgm:pt>
    <dgm:pt modelId="{A380282E-C30C-4D3D-8040-48F4EFD6F747}" type="parTrans" cxnId="{C7040C9F-8989-4405-9724-3B17F311C704}">
      <dgm:prSet/>
      <dgm:spPr/>
      <dgm:t>
        <a:bodyPr/>
        <a:lstStyle/>
        <a:p>
          <a:endParaRPr lang="sv-SE" sz="1400"/>
        </a:p>
      </dgm:t>
    </dgm:pt>
    <dgm:pt modelId="{BFB5A2D3-5348-46BA-89C1-BD61F8EFF7E5}" type="sibTrans" cxnId="{C7040C9F-8989-4405-9724-3B17F311C704}">
      <dgm:prSet/>
      <dgm:spPr/>
      <dgm:t>
        <a:bodyPr/>
        <a:lstStyle/>
        <a:p>
          <a:endParaRPr lang="sv-SE" sz="1400"/>
        </a:p>
      </dgm:t>
    </dgm:pt>
    <dgm:pt modelId="{C2AC4D8B-CC46-4619-B4DF-42581E3355B5}">
      <dgm:prSet phldrT="[Text]" custT="1"/>
      <dgm:spPr>
        <a:solidFill>
          <a:schemeClr val="tx1">
            <a:lumMod val="10000"/>
            <a:lumOff val="90000"/>
          </a:schemeClr>
        </a:solidFill>
      </dgm:spPr>
      <dgm:t>
        <a:bodyPr/>
        <a:lstStyle/>
        <a:p>
          <a:r>
            <a:rPr lang="sv-SE" sz="1400" dirty="0"/>
            <a:t>7. Funktionär</a:t>
          </a:r>
        </a:p>
        <a:p>
          <a:r>
            <a:rPr lang="sv-SE" sz="1400" dirty="0"/>
            <a:t>Anne Lindell</a:t>
          </a:r>
        </a:p>
      </dgm:t>
    </dgm:pt>
    <dgm:pt modelId="{0837BA55-F847-49EE-8DEE-445EDF91CFA6}" type="parTrans" cxnId="{5F5CAC0E-6E49-418B-AE93-65A92F0872D1}">
      <dgm:prSet/>
      <dgm:spPr/>
      <dgm:t>
        <a:bodyPr/>
        <a:lstStyle/>
        <a:p>
          <a:endParaRPr lang="sv-SE" sz="1400"/>
        </a:p>
      </dgm:t>
    </dgm:pt>
    <dgm:pt modelId="{1806E954-2BCE-4520-AF72-57841E92A8CC}" type="sibTrans" cxnId="{5F5CAC0E-6E49-418B-AE93-65A92F0872D1}">
      <dgm:prSet/>
      <dgm:spPr/>
      <dgm:t>
        <a:bodyPr/>
        <a:lstStyle/>
        <a:p>
          <a:endParaRPr lang="sv-SE" sz="1400"/>
        </a:p>
      </dgm:t>
    </dgm:pt>
    <dgm:pt modelId="{A2251B13-7C97-4D90-A1D0-BDEB40DA02F3}">
      <dgm:prSet phldrT="[Text]" custT="1"/>
      <dgm:spPr>
        <a:solidFill>
          <a:schemeClr val="tx1">
            <a:lumMod val="10000"/>
            <a:lumOff val="90000"/>
          </a:schemeClr>
        </a:solidFill>
      </dgm:spPr>
      <dgm:t>
        <a:bodyPr/>
        <a:lstStyle/>
        <a:p>
          <a:r>
            <a:rPr lang="sv-SE" sz="1400" dirty="0"/>
            <a:t>1. Projektledare</a:t>
          </a:r>
        </a:p>
        <a:p>
          <a:r>
            <a:rPr lang="sv-SE" sz="1400" dirty="0"/>
            <a:t>Anders Strömbäck</a:t>
          </a:r>
        </a:p>
      </dgm:t>
    </dgm:pt>
    <dgm:pt modelId="{54E1C253-DAD7-407F-9D79-7308D0F544E4}" type="parTrans" cxnId="{7D071BB0-A9CD-4BB5-B1AF-EEF13D07CD1C}">
      <dgm:prSet/>
      <dgm:spPr/>
      <dgm:t>
        <a:bodyPr/>
        <a:lstStyle/>
        <a:p>
          <a:endParaRPr lang="sv-SE" sz="1400"/>
        </a:p>
      </dgm:t>
    </dgm:pt>
    <dgm:pt modelId="{08AF79F8-5AB1-4F1D-B9A7-634DE505A6BB}" type="sibTrans" cxnId="{7D071BB0-A9CD-4BB5-B1AF-EEF13D07CD1C}">
      <dgm:prSet/>
      <dgm:spPr/>
      <dgm:t>
        <a:bodyPr/>
        <a:lstStyle/>
        <a:p>
          <a:endParaRPr lang="sv-SE" sz="1400"/>
        </a:p>
      </dgm:t>
    </dgm:pt>
    <dgm:pt modelId="{E68ABF04-4E2B-45BB-A323-B34F6588EA0F}">
      <dgm:prSet phldrT="[Text]" custT="1"/>
      <dgm:spPr/>
      <dgm:t>
        <a:bodyPr/>
        <a:lstStyle/>
        <a:p>
          <a:r>
            <a:rPr lang="sv-SE" sz="1400" dirty="0"/>
            <a:t>6. </a:t>
          </a:r>
          <a:r>
            <a:rPr lang="sv-SE" sz="1400" dirty="0">
              <a:solidFill>
                <a:schemeClr val="bg1">
                  <a:lumMod val="10000"/>
                  <a:lumOff val="90000"/>
                </a:schemeClr>
              </a:solidFill>
            </a:rPr>
            <a:t>Kassahantering</a:t>
          </a:r>
          <a:r>
            <a:rPr lang="sv-SE" sz="1400" dirty="0"/>
            <a:t> (</a:t>
          </a:r>
          <a:r>
            <a:rPr lang="sv-SE" sz="1400" dirty="0" err="1"/>
            <a:t>fd</a:t>
          </a:r>
          <a:r>
            <a:rPr lang="sv-SE" sz="1400" dirty="0"/>
            <a:t> Ekonomi)</a:t>
          </a:r>
        </a:p>
      </dgm:t>
    </dgm:pt>
    <dgm:pt modelId="{0248E7D4-5650-4EAB-B6FA-07226B844D63}" type="parTrans" cxnId="{06E9B719-2861-455C-AD70-99BE5F24CBD3}">
      <dgm:prSet/>
      <dgm:spPr/>
      <dgm:t>
        <a:bodyPr/>
        <a:lstStyle/>
        <a:p>
          <a:endParaRPr lang="sv-SE" sz="1400"/>
        </a:p>
      </dgm:t>
    </dgm:pt>
    <dgm:pt modelId="{ED237B75-C25C-4EB4-BB43-EF8315D71CD8}" type="sibTrans" cxnId="{06E9B719-2861-455C-AD70-99BE5F24CBD3}">
      <dgm:prSet/>
      <dgm:spPr/>
      <dgm:t>
        <a:bodyPr/>
        <a:lstStyle/>
        <a:p>
          <a:endParaRPr lang="sv-SE" sz="1400"/>
        </a:p>
      </dgm:t>
    </dgm:pt>
    <dgm:pt modelId="{4E79926E-568A-4493-99CD-80C6CAD3B30C}">
      <dgm:prSet phldrT="[Text]"/>
      <dgm:spPr>
        <a:solidFill>
          <a:schemeClr val="tx1">
            <a:lumMod val="10000"/>
            <a:lumOff val="90000"/>
          </a:schemeClr>
        </a:solidFill>
      </dgm:spPr>
      <dgm:t>
        <a:bodyPr/>
        <a:lstStyle/>
        <a:p>
          <a:r>
            <a:rPr lang="sv-SE" dirty="0"/>
            <a:t>Ordf i föreningsrådet </a:t>
          </a:r>
        </a:p>
        <a:p>
          <a:r>
            <a:rPr lang="sv-SE" dirty="0"/>
            <a:t>Göran Svensson</a:t>
          </a:r>
        </a:p>
      </dgm:t>
    </dgm:pt>
    <dgm:pt modelId="{997D2945-5D6F-49C5-8375-6ABEE30B0105}" type="parTrans" cxnId="{EEC2C04F-1AB2-4DF7-8472-70A14D956E4C}">
      <dgm:prSet/>
      <dgm:spPr/>
      <dgm:t>
        <a:bodyPr/>
        <a:lstStyle/>
        <a:p>
          <a:endParaRPr lang="sv-SE"/>
        </a:p>
      </dgm:t>
    </dgm:pt>
    <dgm:pt modelId="{18F54BCE-5CCF-4280-A5EF-245539AD8381}" type="sibTrans" cxnId="{EEC2C04F-1AB2-4DF7-8472-70A14D956E4C}">
      <dgm:prSet/>
      <dgm:spPr/>
      <dgm:t>
        <a:bodyPr/>
        <a:lstStyle/>
        <a:p>
          <a:endParaRPr lang="sv-SE"/>
        </a:p>
      </dgm:t>
    </dgm:pt>
    <dgm:pt modelId="{CB42F029-1EF1-40A3-8F55-83D3A561D19B}" type="pres">
      <dgm:prSet presAssocID="{90632C00-0E9D-4CAB-A8BB-A53C678BCB88}" presName="hierChild1" presStyleCnt="0">
        <dgm:presLayoutVars>
          <dgm:orgChart val="1"/>
          <dgm:chPref val="1"/>
          <dgm:dir/>
          <dgm:animOne val="branch"/>
          <dgm:animLvl val="lvl"/>
          <dgm:resizeHandles/>
        </dgm:presLayoutVars>
      </dgm:prSet>
      <dgm:spPr/>
    </dgm:pt>
    <dgm:pt modelId="{DD53AA5B-5D17-4B20-B4BE-02D9ACE52A06}" type="pres">
      <dgm:prSet presAssocID="{A2251B13-7C97-4D90-A1D0-BDEB40DA02F3}" presName="hierRoot1" presStyleCnt="0">
        <dgm:presLayoutVars>
          <dgm:hierBranch val="init"/>
        </dgm:presLayoutVars>
      </dgm:prSet>
      <dgm:spPr/>
    </dgm:pt>
    <dgm:pt modelId="{1415C2C9-440E-401A-875F-79E837544382}" type="pres">
      <dgm:prSet presAssocID="{A2251B13-7C97-4D90-A1D0-BDEB40DA02F3}" presName="rootComposite1" presStyleCnt="0"/>
      <dgm:spPr/>
    </dgm:pt>
    <dgm:pt modelId="{445196CC-6482-4FAA-B6D6-183BE9A396D4}" type="pres">
      <dgm:prSet presAssocID="{A2251B13-7C97-4D90-A1D0-BDEB40DA02F3}" presName="rootText1" presStyleLbl="node0" presStyleIdx="0" presStyleCnt="3" custScaleX="131250">
        <dgm:presLayoutVars>
          <dgm:chPref val="3"/>
        </dgm:presLayoutVars>
      </dgm:prSet>
      <dgm:spPr/>
    </dgm:pt>
    <dgm:pt modelId="{D737C206-1DCF-44E7-8F15-DA9B6E49CD44}" type="pres">
      <dgm:prSet presAssocID="{A2251B13-7C97-4D90-A1D0-BDEB40DA02F3}" presName="rootConnector1" presStyleLbl="node1" presStyleIdx="0" presStyleCnt="0"/>
      <dgm:spPr/>
    </dgm:pt>
    <dgm:pt modelId="{DF4E8BD7-3C94-405A-A51E-B1DC48FEDB55}" type="pres">
      <dgm:prSet presAssocID="{A2251B13-7C97-4D90-A1D0-BDEB40DA02F3}" presName="hierChild2" presStyleCnt="0"/>
      <dgm:spPr/>
    </dgm:pt>
    <dgm:pt modelId="{B83D71FD-2082-4FA4-8124-8D8F56CD8EF1}" type="pres">
      <dgm:prSet presAssocID="{CF0FA843-5C5D-4050-92E0-F3626BEA2FF0}" presName="Name37" presStyleLbl="parChTrans1D2" presStyleIdx="0" presStyleCnt="6"/>
      <dgm:spPr/>
    </dgm:pt>
    <dgm:pt modelId="{3EA218FA-7F99-4A8D-A8F3-AF80FD65CB29}" type="pres">
      <dgm:prSet presAssocID="{1B3986CF-0A9E-4EB0-A906-2055928AD849}" presName="hierRoot2" presStyleCnt="0">
        <dgm:presLayoutVars>
          <dgm:hierBranch val="init"/>
        </dgm:presLayoutVars>
      </dgm:prSet>
      <dgm:spPr/>
    </dgm:pt>
    <dgm:pt modelId="{CE933723-D5A1-4C6D-855E-C18DC61078FE}" type="pres">
      <dgm:prSet presAssocID="{1B3986CF-0A9E-4EB0-A906-2055928AD849}" presName="rootComposite" presStyleCnt="0"/>
      <dgm:spPr/>
    </dgm:pt>
    <dgm:pt modelId="{DE82F944-403C-47CB-B032-5954ACE48C0A}" type="pres">
      <dgm:prSet presAssocID="{1B3986CF-0A9E-4EB0-A906-2055928AD849}" presName="rootText" presStyleLbl="node2" presStyleIdx="0" presStyleCnt="6" custScaleX="153894">
        <dgm:presLayoutVars>
          <dgm:chPref val="3"/>
        </dgm:presLayoutVars>
      </dgm:prSet>
      <dgm:spPr/>
    </dgm:pt>
    <dgm:pt modelId="{1762EFFF-4D0B-401B-A14D-76C44F670860}" type="pres">
      <dgm:prSet presAssocID="{1B3986CF-0A9E-4EB0-A906-2055928AD849}" presName="rootConnector" presStyleLbl="node2" presStyleIdx="0" presStyleCnt="6"/>
      <dgm:spPr/>
    </dgm:pt>
    <dgm:pt modelId="{A71FA0E8-4509-428E-A433-BA97DDAEE1E8}" type="pres">
      <dgm:prSet presAssocID="{1B3986CF-0A9E-4EB0-A906-2055928AD849}" presName="hierChild4" presStyleCnt="0"/>
      <dgm:spPr/>
    </dgm:pt>
    <dgm:pt modelId="{95FB2F79-AC38-4650-A882-3432A866E886}" type="pres">
      <dgm:prSet presAssocID="{1B3986CF-0A9E-4EB0-A906-2055928AD849}" presName="hierChild5" presStyleCnt="0"/>
      <dgm:spPr/>
    </dgm:pt>
    <dgm:pt modelId="{0E73E1E7-112F-41F8-A763-A4733230A652}" type="pres">
      <dgm:prSet presAssocID="{BA0528C3-2F51-4036-A24B-A198E4EBA5A9}" presName="Name37" presStyleLbl="parChTrans1D2" presStyleIdx="1" presStyleCnt="6"/>
      <dgm:spPr/>
    </dgm:pt>
    <dgm:pt modelId="{F5A8F559-4BF6-489F-B090-C0BCE8E7DCF5}" type="pres">
      <dgm:prSet presAssocID="{D7CDA1C6-792B-4682-B53B-CB2F51D1245F}" presName="hierRoot2" presStyleCnt="0">
        <dgm:presLayoutVars>
          <dgm:hierBranch val="init"/>
        </dgm:presLayoutVars>
      </dgm:prSet>
      <dgm:spPr/>
    </dgm:pt>
    <dgm:pt modelId="{78C55597-C6F0-4DBB-843E-30C4CB283A69}" type="pres">
      <dgm:prSet presAssocID="{D7CDA1C6-792B-4682-B53B-CB2F51D1245F}" presName="rootComposite" presStyleCnt="0"/>
      <dgm:spPr/>
    </dgm:pt>
    <dgm:pt modelId="{8D421712-5D02-40B6-A64E-3FB3D2066C8D}" type="pres">
      <dgm:prSet presAssocID="{D7CDA1C6-792B-4682-B53B-CB2F51D1245F}" presName="rootText" presStyleLbl="node2" presStyleIdx="1" presStyleCnt="6" custScaleX="110762">
        <dgm:presLayoutVars>
          <dgm:chPref val="3"/>
        </dgm:presLayoutVars>
      </dgm:prSet>
      <dgm:spPr/>
    </dgm:pt>
    <dgm:pt modelId="{94AEECC6-06E4-4859-902A-D821A575FFB3}" type="pres">
      <dgm:prSet presAssocID="{D7CDA1C6-792B-4682-B53B-CB2F51D1245F}" presName="rootConnector" presStyleLbl="node2" presStyleIdx="1" presStyleCnt="6"/>
      <dgm:spPr/>
    </dgm:pt>
    <dgm:pt modelId="{74C39DA8-88D7-4246-98C1-B16E32E6BF87}" type="pres">
      <dgm:prSet presAssocID="{D7CDA1C6-792B-4682-B53B-CB2F51D1245F}" presName="hierChild4" presStyleCnt="0"/>
      <dgm:spPr/>
    </dgm:pt>
    <dgm:pt modelId="{C24C4B7D-7E1B-4F3C-98EF-F4DD26A8ACD7}" type="pres">
      <dgm:prSet presAssocID="{D7CDA1C6-792B-4682-B53B-CB2F51D1245F}" presName="hierChild5" presStyleCnt="0"/>
      <dgm:spPr/>
    </dgm:pt>
    <dgm:pt modelId="{59A89474-9FC2-4898-87C8-6037CFEEC59B}" type="pres">
      <dgm:prSet presAssocID="{BC1898FB-F001-40E3-8ECF-E4E7183C1BAE}" presName="Name37" presStyleLbl="parChTrans1D2" presStyleIdx="2" presStyleCnt="6"/>
      <dgm:spPr/>
    </dgm:pt>
    <dgm:pt modelId="{499FE862-F69C-4DAB-BEB4-93DB137A27AC}" type="pres">
      <dgm:prSet presAssocID="{00EB259D-9DAA-4F97-A793-775E3987404B}" presName="hierRoot2" presStyleCnt="0">
        <dgm:presLayoutVars>
          <dgm:hierBranch val="init"/>
        </dgm:presLayoutVars>
      </dgm:prSet>
      <dgm:spPr/>
    </dgm:pt>
    <dgm:pt modelId="{C6A3031D-5075-42C3-A682-1BD95223E87F}" type="pres">
      <dgm:prSet presAssocID="{00EB259D-9DAA-4F97-A793-775E3987404B}" presName="rootComposite" presStyleCnt="0"/>
      <dgm:spPr/>
    </dgm:pt>
    <dgm:pt modelId="{95DC0BA4-74BA-4777-BF0A-62CA9D2DE193}" type="pres">
      <dgm:prSet presAssocID="{00EB259D-9DAA-4F97-A793-775E3987404B}" presName="rootText" presStyleLbl="node2" presStyleIdx="2" presStyleCnt="6">
        <dgm:presLayoutVars>
          <dgm:chPref val="3"/>
        </dgm:presLayoutVars>
      </dgm:prSet>
      <dgm:spPr/>
    </dgm:pt>
    <dgm:pt modelId="{BA172018-74CF-424E-BE03-3553C01E138A}" type="pres">
      <dgm:prSet presAssocID="{00EB259D-9DAA-4F97-A793-775E3987404B}" presName="rootConnector" presStyleLbl="node2" presStyleIdx="2" presStyleCnt="6"/>
      <dgm:spPr/>
    </dgm:pt>
    <dgm:pt modelId="{B616A304-DB3D-431A-AC59-8F467CBD2AA9}" type="pres">
      <dgm:prSet presAssocID="{00EB259D-9DAA-4F97-A793-775E3987404B}" presName="hierChild4" presStyleCnt="0"/>
      <dgm:spPr/>
    </dgm:pt>
    <dgm:pt modelId="{1218F0D4-2882-46C7-82E6-94287F5A36D4}" type="pres">
      <dgm:prSet presAssocID="{00EB259D-9DAA-4F97-A793-775E3987404B}" presName="hierChild5" presStyleCnt="0"/>
      <dgm:spPr/>
    </dgm:pt>
    <dgm:pt modelId="{71857EA6-9A77-4C25-98D1-1AA79EF69A8F}" type="pres">
      <dgm:prSet presAssocID="{E4013050-2997-43D2-B329-7028E0F371A0}" presName="Name37" presStyleLbl="parChTrans1D2" presStyleIdx="3" presStyleCnt="6"/>
      <dgm:spPr/>
    </dgm:pt>
    <dgm:pt modelId="{B005A784-47BB-47C6-81D0-4B1787ADD325}" type="pres">
      <dgm:prSet presAssocID="{33A6F86B-5ECF-447D-9658-F7F7E1CB3047}" presName="hierRoot2" presStyleCnt="0">
        <dgm:presLayoutVars>
          <dgm:hierBranch val="init"/>
        </dgm:presLayoutVars>
      </dgm:prSet>
      <dgm:spPr/>
    </dgm:pt>
    <dgm:pt modelId="{6CC0283A-A677-4CD0-8AC8-5B329BD150F2}" type="pres">
      <dgm:prSet presAssocID="{33A6F86B-5ECF-447D-9658-F7F7E1CB3047}" presName="rootComposite" presStyleCnt="0"/>
      <dgm:spPr/>
    </dgm:pt>
    <dgm:pt modelId="{6AF621C6-575C-411F-984C-6E808636A698}" type="pres">
      <dgm:prSet presAssocID="{33A6F86B-5ECF-447D-9658-F7F7E1CB3047}" presName="rootText" presStyleLbl="node2" presStyleIdx="3" presStyleCnt="6">
        <dgm:presLayoutVars>
          <dgm:chPref val="3"/>
        </dgm:presLayoutVars>
      </dgm:prSet>
      <dgm:spPr/>
    </dgm:pt>
    <dgm:pt modelId="{93E6BBAA-FB79-4653-B391-3EA1A9D97377}" type="pres">
      <dgm:prSet presAssocID="{33A6F86B-5ECF-447D-9658-F7F7E1CB3047}" presName="rootConnector" presStyleLbl="node2" presStyleIdx="3" presStyleCnt="6"/>
      <dgm:spPr/>
    </dgm:pt>
    <dgm:pt modelId="{1F1F9972-DB36-4DC8-A60E-B61DCAF0ED62}" type="pres">
      <dgm:prSet presAssocID="{33A6F86B-5ECF-447D-9658-F7F7E1CB3047}" presName="hierChild4" presStyleCnt="0"/>
      <dgm:spPr/>
    </dgm:pt>
    <dgm:pt modelId="{61C73055-83F7-4F6C-ADF2-467EB0D6D358}" type="pres">
      <dgm:prSet presAssocID="{C39BBB21-6264-4D04-9A7A-94B7333BDDD3}" presName="Name37" presStyleLbl="parChTrans1D3" presStyleIdx="0" presStyleCnt="3"/>
      <dgm:spPr/>
    </dgm:pt>
    <dgm:pt modelId="{F89EFBF4-8EB0-4C31-8667-2E267DB28529}" type="pres">
      <dgm:prSet presAssocID="{48A82564-1B8F-4410-B8C6-2F85F7639ED3}" presName="hierRoot2" presStyleCnt="0">
        <dgm:presLayoutVars>
          <dgm:hierBranch val="init"/>
        </dgm:presLayoutVars>
      </dgm:prSet>
      <dgm:spPr/>
    </dgm:pt>
    <dgm:pt modelId="{9BFA9FEA-0EB0-4D99-BF9F-1E27987D736D}" type="pres">
      <dgm:prSet presAssocID="{48A82564-1B8F-4410-B8C6-2F85F7639ED3}" presName="rootComposite" presStyleCnt="0"/>
      <dgm:spPr/>
    </dgm:pt>
    <dgm:pt modelId="{23917A5A-64A5-4073-BB33-59AAE6F40DA3}" type="pres">
      <dgm:prSet presAssocID="{48A82564-1B8F-4410-B8C6-2F85F7639ED3}" presName="rootText" presStyleLbl="node3" presStyleIdx="0" presStyleCnt="3" custScaleX="118140">
        <dgm:presLayoutVars>
          <dgm:chPref val="3"/>
        </dgm:presLayoutVars>
      </dgm:prSet>
      <dgm:spPr/>
    </dgm:pt>
    <dgm:pt modelId="{7D85D8C7-D1A7-4DC7-A184-1A652600C676}" type="pres">
      <dgm:prSet presAssocID="{48A82564-1B8F-4410-B8C6-2F85F7639ED3}" presName="rootConnector" presStyleLbl="node3" presStyleIdx="0" presStyleCnt="3"/>
      <dgm:spPr/>
    </dgm:pt>
    <dgm:pt modelId="{405E0291-C931-4398-9D72-D83500185626}" type="pres">
      <dgm:prSet presAssocID="{48A82564-1B8F-4410-B8C6-2F85F7639ED3}" presName="hierChild4" presStyleCnt="0"/>
      <dgm:spPr/>
    </dgm:pt>
    <dgm:pt modelId="{765BB904-052D-45F8-9C3F-8DF621ABE957}" type="pres">
      <dgm:prSet presAssocID="{48A82564-1B8F-4410-B8C6-2F85F7639ED3}" presName="hierChild5" presStyleCnt="0"/>
      <dgm:spPr/>
    </dgm:pt>
    <dgm:pt modelId="{6C76999B-0424-4B07-AD84-0CCC1DC483E6}" type="pres">
      <dgm:prSet presAssocID="{33A6F86B-5ECF-447D-9658-F7F7E1CB3047}" presName="hierChild5" presStyleCnt="0"/>
      <dgm:spPr/>
    </dgm:pt>
    <dgm:pt modelId="{91FE5700-F2E2-4319-A456-594690E18FA9}" type="pres">
      <dgm:prSet presAssocID="{C64BC11A-14FD-4CF2-858E-44FBF15D303F}" presName="Name37" presStyleLbl="parChTrans1D2" presStyleIdx="4" presStyleCnt="6"/>
      <dgm:spPr/>
    </dgm:pt>
    <dgm:pt modelId="{8AF2D512-2FF7-4CD6-8536-3DE23EB1A8A2}" type="pres">
      <dgm:prSet presAssocID="{3F2117DA-9B54-4CB3-B87A-4299A1958311}" presName="hierRoot2" presStyleCnt="0">
        <dgm:presLayoutVars>
          <dgm:hierBranch val="init"/>
        </dgm:presLayoutVars>
      </dgm:prSet>
      <dgm:spPr/>
    </dgm:pt>
    <dgm:pt modelId="{4C136C24-F9B6-48BC-A95D-3D45939FD222}" type="pres">
      <dgm:prSet presAssocID="{3F2117DA-9B54-4CB3-B87A-4299A1958311}" presName="rootComposite" presStyleCnt="0"/>
      <dgm:spPr/>
    </dgm:pt>
    <dgm:pt modelId="{93773E7E-8F6A-4244-A832-5E85925FFE9A}" type="pres">
      <dgm:prSet presAssocID="{3F2117DA-9B54-4CB3-B87A-4299A1958311}" presName="rootText" presStyleLbl="node2" presStyleIdx="4" presStyleCnt="6">
        <dgm:presLayoutVars>
          <dgm:chPref val="3"/>
        </dgm:presLayoutVars>
      </dgm:prSet>
      <dgm:spPr/>
    </dgm:pt>
    <dgm:pt modelId="{29336947-556D-4C84-8F47-E67FD4872FD5}" type="pres">
      <dgm:prSet presAssocID="{3F2117DA-9B54-4CB3-B87A-4299A1958311}" presName="rootConnector" presStyleLbl="node2" presStyleIdx="4" presStyleCnt="6"/>
      <dgm:spPr/>
    </dgm:pt>
    <dgm:pt modelId="{3AB8C711-B6F7-4DE9-8399-45535EA3BD84}" type="pres">
      <dgm:prSet presAssocID="{3F2117DA-9B54-4CB3-B87A-4299A1958311}" presName="hierChild4" presStyleCnt="0"/>
      <dgm:spPr/>
    </dgm:pt>
    <dgm:pt modelId="{F66F0E2D-7941-40A0-BCE9-2F1DC14CF651}" type="pres">
      <dgm:prSet presAssocID="{F10437E6-9AF3-4D60-8155-50B58A8C451B}" presName="Name37" presStyleLbl="parChTrans1D3" presStyleIdx="1" presStyleCnt="3"/>
      <dgm:spPr/>
    </dgm:pt>
    <dgm:pt modelId="{5A209AAA-A383-43C5-8211-785FE9F0C3B5}" type="pres">
      <dgm:prSet presAssocID="{66C69685-81B4-4901-AFBB-CB49D747D37D}" presName="hierRoot2" presStyleCnt="0">
        <dgm:presLayoutVars>
          <dgm:hierBranch val="init"/>
        </dgm:presLayoutVars>
      </dgm:prSet>
      <dgm:spPr/>
    </dgm:pt>
    <dgm:pt modelId="{1874F036-3F64-4A77-8347-1E07538CF22F}" type="pres">
      <dgm:prSet presAssocID="{66C69685-81B4-4901-AFBB-CB49D747D37D}" presName="rootComposite" presStyleCnt="0"/>
      <dgm:spPr/>
    </dgm:pt>
    <dgm:pt modelId="{B35BFE4E-6514-4A4B-9708-37A50C2E5CC7}" type="pres">
      <dgm:prSet presAssocID="{66C69685-81B4-4901-AFBB-CB49D747D37D}" presName="rootText" presStyleLbl="node3" presStyleIdx="1" presStyleCnt="3">
        <dgm:presLayoutVars>
          <dgm:chPref val="3"/>
        </dgm:presLayoutVars>
      </dgm:prSet>
      <dgm:spPr/>
    </dgm:pt>
    <dgm:pt modelId="{D76FD589-B119-4355-8367-ACFC74211450}" type="pres">
      <dgm:prSet presAssocID="{66C69685-81B4-4901-AFBB-CB49D747D37D}" presName="rootConnector" presStyleLbl="node3" presStyleIdx="1" presStyleCnt="3"/>
      <dgm:spPr/>
    </dgm:pt>
    <dgm:pt modelId="{30E9E825-FD9D-4B3A-B76F-96258EC0047E}" type="pres">
      <dgm:prSet presAssocID="{66C69685-81B4-4901-AFBB-CB49D747D37D}" presName="hierChild4" presStyleCnt="0"/>
      <dgm:spPr/>
    </dgm:pt>
    <dgm:pt modelId="{E2EB80D8-466C-4061-9600-749C3173D27E}" type="pres">
      <dgm:prSet presAssocID="{0248E7D4-5650-4EAB-B6FA-07226B844D63}" presName="Name37" presStyleLbl="parChTrans1D4" presStyleIdx="0" presStyleCnt="1"/>
      <dgm:spPr/>
    </dgm:pt>
    <dgm:pt modelId="{ECF7C126-6184-4B5C-BE9C-31B782AF5B2B}" type="pres">
      <dgm:prSet presAssocID="{E68ABF04-4E2B-45BB-A323-B34F6588EA0F}" presName="hierRoot2" presStyleCnt="0">
        <dgm:presLayoutVars>
          <dgm:hierBranch val="init"/>
        </dgm:presLayoutVars>
      </dgm:prSet>
      <dgm:spPr/>
    </dgm:pt>
    <dgm:pt modelId="{C1256191-2225-4AA0-A4AF-B5EE0EC0E3AE}" type="pres">
      <dgm:prSet presAssocID="{E68ABF04-4E2B-45BB-A323-B34F6588EA0F}" presName="rootComposite" presStyleCnt="0"/>
      <dgm:spPr/>
    </dgm:pt>
    <dgm:pt modelId="{AEC92BD1-5AD9-4B41-8DF2-DEE3A8ECE88A}" type="pres">
      <dgm:prSet presAssocID="{E68ABF04-4E2B-45BB-A323-B34F6588EA0F}" presName="rootText" presStyleLbl="node4" presStyleIdx="0" presStyleCnt="1" custScaleX="111702">
        <dgm:presLayoutVars>
          <dgm:chPref val="3"/>
        </dgm:presLayoutVars>
      </dgm:prSet>
      <dgm:spPr/>
    </dgm:pt>
    <dgm:pt modelId="{76A45BAD-8606-45A0-A558-14CF3F2886FE}" type="pres">
      <dgm:prSet presAssocID="{E68ABF04-4E2B-45BB-A323-B34F6588EA0F}" presName="rootConnector" presStyleLbl="node4" presStyleIdx="0" presStyleCnt="1"/>
      <dgm:spPr/>
    </dgm:pt>
    <dgm:pt modelId="{69039671-BC9B-4D47-8FAE-F8C3F54F51E5}" type="pres">
      <dgm:prSet presAssocID="{E68ABF04-4E2B-45BB-A323-B34F6588EA0F}" presName="hierChild4" presStyleCnt="0"/>
      <dgm:spPr/>
    </dgm:pt>
    <dgm:pt modelId="{A7DF2FBC-1D5A-4F74-955E-638CE739F956}" type="pres">
      <dgm:prSet presAssocID="{E68ABF04-4E2B-45BB-A323-B34F6588EA0F}" presName="hierChild5" presStyleCnt="0"/>
      <dgm:spPr/>
    </dgm:pt>
    <dgm:pt modelId="{4108C62A-25CF-40AA-BB6D-675AD743C15D}" type="pres">
      <dgm:prSet presAssocID="{66C69685-81B4-4901-AFBB-CB49D747D37D}" presName="hierChild5" presStyleCnt="0"/>
      <dgm:spPr/>
    </dgm:pt>
    <dgm:pt modelId="{ED190CD3-4DC5-4094-8D96-4FB7F3CCAC06}" type="pres">
      <dgm:prSet presAssocID="{3F2117DA-9B54-4CB3-B87A-4299A1958311}" presName="hierChild5" presStyleCnt="0"/>
      <dgm:spPr/>
    </dgm:pt>
    <dgm:pt modelId="{8EEE21B5-3DBE-4C48-A936-FC58044544AE}" type="pres">
      <dgm:prSet presAssocID="{20BED783-01D7-4024-8D8A-688EA19AE6C9}" presName="Name37" presStyleLbl="parChTrans1D2" presStyleIdx="5" presStyleCnt="6"/>
      <dgm:spPr/>
    </dgm:pt>
    <dgm:pt modelId="{9CB474D0-72DD-41BC-9093-F08965037FA5}" type="pres">
      <dgm:prSet presAssocID="{1C2BA586-1038-44EB-9DB7-48029DA88F97}" presName="hierRoot2" presStyleCnt="0">
        <dgm:presLayoutVars>
          <dgm:hierBranch val="init"/>
        </dgm:presLayoutVars>
      </dgm:prSet>
      <dgm:spPr/>
    </dgm:pt>
    <dgm:pt modelId="{0F666A0B-C1A3-4971-BC88-764EBE7FAD66}" type="pres">
      <dgm:prSet presAssocID="{1C2BA586-1038-44EB-9DB7-48029DA88F97}" presName="rootComposite" presStyleCnt="0"/>
      <dgm:spPr/>
    </dgm:pt>
    <dgm:pt modelId="{67996835-7FB6-4993-B948-2F47F67578F3}" type="pres">
      <dgm:prSet presAssocID="{1C2BA586-1038-44EB-9DB7-48029DA88F97}" presName="rootText" presStyleLbl="node2" presStyleIdx="5" presStyleCnt="6">
        <dgm:presLayoutVars>
          <dgm:chPref val="3"/>
        </dgm:presLayoutVars>
      </dgm:prSet>
      <dgm:spPr/>
    </dgm:pt>
    <dgm:pt modelId="{6D8E4A9E-645D-40FD-8E68-8EB239DE4498}" type="pres">
      <dgm:prSet presAssocID="{1C2BA586-1038-44EB-9DB7-48029DA88F97}" presName="rootConnector" presStyleLbl="node2" presStyleIdx="5" presStyleCnt="6"/>
      <dgm:spPr/>
    </dgm:pt>
    <dgm:pt modelId="{70E1839F-6B31-41A2-848E-F14D82A48300}" type="pres">
      <dgm:prSet presAssocID="{1C2BA586-1038-44EB-9DB7-48029DA88F97}" presName="hierChild4" presStyleCnt="0"/>
      <dgm:spPr/>
    </dgm:pt>
    <dgm:pt modelId="{C02F3867-A042-4A95-9CB2-5FD849470E75}" type="pres">
      <dgm:prSet presAssocID="{A380282E-C30C-4D3D-8040-48F4EFD6F747}" presName="Name37" presStyleLbl="parChTrans1D3" presStyleIdx="2" presStyleCnt="3"/>
      <dgm:spPr/>
    </dgm:pt>
    <dgm:pt modelId="{10499FC1-10CF-45E7-8F00-2C62535BC049}" type="pres">
      <dgm:prSet presAssocID="{34D47ED9-5F76-4E13-863A-69DE3FB3B1B3}" presName="hierRoot2" presStyleCnt="0">
        <dgm:presLayoutVars>
          <dgm:hierBranch val="init"/>
        </dgm:presLayoutVars>
      </dgm:prSet>
      <dgm:spPr/>
    </dgm:pt>
    <dgm:pt modelId="{695D60A3-B120-4BDF-8EF1-AEB722F4C9F7}" type="pres">
      <dgm:prSet presAssocID="{34D47ED9-5F76-4E13-863A-69DE3FB3B1B3}" presName="rootComposite" presStyleCnt="0"/>
      <dgm:spPr/>
    </dgm:pt>
    <dgm:pt modelId="{0E6813A7-A9E8-462E-8BE1-353FCED9E772}" type="pres">
      <dgm:prSet presAssocID="{34D47ED9-5F76-4E13-863A-69DE3FB3B1B3}" presName="rootText" presStyleLbl="node3" presStyleIdx="2" presStyleCnt="3">
        <dgm:presLayoutVars>
          <dgm:chPref val="3"/>
        </dgm:presLayoutVars>
      </dgm:prSet>
      <dgm:spPr/>
    </dgm:pt>
    <dgm:pt modelId="{965D3C22-A22E-418D-9433-C6830E810C99}" type="pres">
      <dgm:prSet presAssocID="{34D47ED9-5F76-4E13-863A-69DE3FB3B1B3}" presName="rootConnector" presStyleLbl="node3" presStyleIdx="2" presStyleCnt="3"/>
      <dgm:spPr/>
    </dgm:pt>
    <dgm:pt modelId="{13EFC519-CE0C-4BA8-BBC0-3529A9086CBC}" type="pres">
      <dgm:prSet presAssocID="{34D47ED9-5F76-4E13-863A-69DE3FB3B1B3}" presName="hierChild4" presStyleCnt="0"/>
      <dgm:spPr/>
    </dgm:pt>
    <dgm:pt modelId="{66F6DAEA-6220-4062-A823-9CF83C2D7D8A}" type="pres">
      <dgm:prSet presAssocID="{34D47ED9-5F76-4E13-863A-69DE3FB3B1B3}" presName="hierChild5" presStyleCnt="0"/>
      <dgm:spPr/>
    </dgm:pt>
    <dgm:pt modelId="{775D7C6C-CD23-4F56-AFDD-C80779D3CFF0}" type="pres">
      <dgm:prSet presAssocID="{1C2BA586-1038-44EB-9DB7-48029DA88F97}" presName="hierChild5" presStyleCnt="0"/>
      <dgm:spPr/>
    </dgm:pt>
    <dgm:pt modelId="{7695372E-42E4-4E00-A076-CE2D2E7EEF44}" type="pres">
      <dgm:prSet presAssocID="{A2251B13-7C97-4D90-A1D0-BDEB40DA02F3}" presName="hierChild3" presStyleCnt="0"/>
      <dgm:spPr/>
    </dgm:pt>
    <dgm:pt modelId="{5DAB285B-01D5-4732-AEFB-15B37DC3A7CD}" type="pres">
      <dgm:prSet presAssocID="{C2AC4D8B-CC46-4619-B4DF-42581E3355B5}" presName="hierRoot1" presStyleCnt="0">
        <dgm:presLayoutVars>
          <dgm:hierBranch val="init"/>
        </dgm:presLayoutVars>
      </dgm:prSet>
      <dgm:spPr/>
    </dgm:pt>
    <dgm:pt modelId="{694A77E0-9702-4CF3-824A-F9CDA7B09F0A}" type="pres">
      <dgm:prSet presAssocID="{C2AC4D8B-CC46-4619-B4DF-42581E3355B5}" presName="rootComposite1" presStyleCnt="0"/>
      <dgm:spPr/>
    </dgm:pt>
    <dgm:pt modelId="{739104B0-BCAA-46D2-BF40-8C2518BC88A6}" type="pres">
      <dgm:prSet presAssocID="{C2AC4D8B-CC46-4619-B4DF-42581E3355B5}" presName="rootText1" presStyleLbl="node0" presStyleIdx="1" presStyleCnt="3">
        <dgm:presLayoutVars>
          <dgm:chPref val="3"/>
        </dgm:presLayoutVars>
      </dgm:prSet>
      <dgm:spPr/>
    </dgm:pt>
    <dgm:pt modelId="{C662017F-BE9F-48AE-B31D-4DE0CC20DEDD}" type="pres">
      <dgm:prSet presAssocID="{C2AC4D8B-CC46-4619-B4DF-42581E3355B5}" presName="rootConnector1" presStyleLbl="node1" presStyleIdx="0" presStyleCnt="0"/>
      <dgm:spPr/>
    </dgm:pt>
    <dgm:pt modelId="{AC2030F0-E08F-4CA8-8857-5D2DE7D77CC8}" type="pres">
      <dgm:prSet presAssocID="{C2AC4D8B-CC46-4619-B4DF-42581E3355B5}" presName="hierChild2" presStyleCnt="0"/>
      <dgm:spPr/>
    </dgm:pt>
    <dgm:pt modelId="{372121A6-A579-42CE-AC83-920FA4F6149C}" type="pres">
      <dgm:prSet presAssocID="{C2AC4D8B-CC46-4619-B4DF-42581E3355B5}" presName="hierChild3" presStyleCnt="0"/>
      <dgm:spPr/>
    </dgm:pt>
    <dgm:pt modelId="{7B999673-1C4A-4268-A77A-0005962E1D27}" type="pres">
      <dgm:prSet presAssocID="{4E79926E-568A-4493-99CD-80C6CAD3B30C}" presName="hierRoot1" presStyleCnt="0">
        <dgm:presLayoutVars>
          <dgm:hierBranch val="init"/>
        </dgm:presLayoutVars>
      </dgm:prSet>
      <dgm:spPr/>
    </dgm:pt>
    <dgm:pt modelId="{30524639-65D8-4856-BA17-558406E915D9}" type="pres">
      <dgm:prSet presAssocID="{4E79926E-568A-4493-99CD-80C6CAD3B30C}" presName="rootComposite1" presStyleCnt="0"/>
      <dgm:spPr/>
    </dgm:pt>
    <dgm:pt modelId="{42BFFF07-6F8A-4586-A20E-B7F28A38368E}" type="pres">
      <dgm:prSet presAssocID="{4E79926E-568A-4493-99CD-80C6CAD3B30C}" presName="rootText1" presStyleLbl="node0" presStyleIdx="2" presStyleCnt="3" custScaleX="110628" custLinFactX="-200000" custLinFactNeighborX="-206833" custLinFactNeighborY="-1742">
        <dgm:presLayoutVars>
          <dgm:chPref val="3"/>
        </dgm:presLayoutVars>
      </dgm:prSet>
      <dgm:spPr/>
    </dgm:pt>
    <dgm:pt modelId="{B0FA8A9E-CEA3-4C4C-847A-C59FDA842450}" type="pres">
      <dgm:prSet presAssocID="{4E79926E-568A-4493-99CD-80C6CAD3B30C}" presName="rootConnector1" presStyleLbl="node1" presStyleIdx="0" presStyleCnt="0"/>
      <dgm:spPr/>
    </dgm:pt>
    <dgm:pt modelId="{F62C35A8-C9D5-417A-90F5-325F0985CE14}" type="pres">
      <dgm:prSet presAssocID="{4E79926E-568A-4493-99CD-80C6CAD3B30C}" presName="hierChild2" presStyleCnt="0"/>
      <dgm:spPr/>
    </dgm:pt>
    <dgm:pt modelId="{A8A87BDE-B1CB-45BF-9CDF-4B50FC60BFE2}" type="pres">
      <dgm:prSet presAssocID="{4E79926E-568A-4493-99CD-80C6CAD3B30C}" presName="hierChild3" presStyleCnt="0"/>
      <dgm:spPr/>
    </dgm:pt>
  </dgm:ptLst>
  <dgm:cxnLst>
    <dgm:cxn modelId="{8A761701-94A6-4EE1-89E9-22F8E4D86B61}" type="presOf" srcId="{00EB259D-9DAA-4F97-A793-775E3987404B}" destId="{BA172018-74CF-424E-BE03-3553C01E138A}" srcOrd="1" destOrd="0" presId="urn:microsoft.com/office/officeart/2005/8/layout/orgChart1"/>
    <dgm:cxn modelId="{568E5801-039C-44DC-A69F-2C0C6640D602}" type="presOf" srcId="{48A82564-1B8F-4410-B8C6-2F85F7639ED3}" destId="{7D85D8C7-D1A7-4DC7-A184-1A652600C676}" srcOrd="1" destOrd="0" presId="urn:microsoft.com/office/officeart/2005/8/layout/orgChart1"/>
    <dgm:cxn modelId="{BB3AA701-CE41-43AA-BADE-46D791C112BF}" type="presOf" srcId="{0248E7D4-5650-4EAB-B6FA-07226B844D63}" destId="{E2EB80D8-466C-4061-9600-749C3173D27E}" srcOrd="0" destOrd="0" presId="urn:microsoft.com/office/officeart/2005/8/layout/orgChart1"/>
    <dgm:cxn modelId="{7709D103-A834-4538-B2FB-1082121559A1}" type="presOf" srcId="{C2AC4D8B-CC46-4619-B4DF-42581E3355B5}" destId="{C662017F-BE9F-48AE-B31D-4DE0CC20DEDD}" srcOrd="1" destOrd="0" presId="urn:microsoft.com/office/officeart/2005/8/layout/orgChart1"/>
    <dgm:cxn modelId="{35956E04-5585-4708-84D5-19E933BE59CF}" type="presOf" srcId="{E4013050-2997-43D2-B329-7028E0F371A0}" destId="{71857EA6-9A77-4C25-98D1-1AA79EF69A8F}" srcOrd="0" destOrd="0" presId="urn:microsoft.com/office/officeart/2005/8/layout/orgChart1"/>
    <dgm:cxn modelId="{AA0C5208-CC13-493C-BFD9-A8CDC0497EB7}" type="presOf" srcId="{1B3986CF-0A9E-4EB0-A906-2055928AD849}" destId="{1762EFFF-4D0B-401B-A14D-76C44F670860}" srcOrd="1" destOrd="0" presId="urn:microsoft.com/office/officeart/2005/8/layout/orgChart1"/>
    <dgm:cxn modelId="{C9471B09-D43C-4699-A20A-BF4BF76B6707}" srcId="{A2251B13-7C97-4D90-A1D0-BDEB40DA02F3}" destId="{D7CDA1C6-792B-4682-B53B-CB2F51D1245F}" srcOrd="1" destOrd="0" parTransId="{BA0528C3-2F51-4036-A24B-A198E4EBA5A9}" sibTransId="{075F1105-049D-4F80-8FF6-66C03A5F9D87}"/>
    <dgm:cxn modelId="{5F5CAC0E-6E49-418B-AE93-65A92F0872D1}" srcId="{90632C00-0E9D-4CAB-A8BB-A53C678BCB88}" destId="{C2AC4D8B-CC46-4619-B4DF-42581E3355B5}" srcOrd="1" destOrd="0" parTransId="{0837BA55-F847-49EE-8DEE-445EDF91CFA6}" sibTransId="{1806E954-2BCE-4520-AF72-57841E92A8CC}"/>
    <dgm:cxn modelId="{844A6C18-AD27-45AC-94E1-B1716657FD51}" type="presOf" srcId="{3F2117DA-9B54-4CB3-B87A-4299A1958311}" destId="{93773E7E-8F6A-4244-A832-5E85925FFE9A}" srcOrd="0" destOrd="0" presId="urn:microsoft.com/office/officeart/2005/8/layout/orgChart1"/>
    <dgm:cxn modelId="{06E9B719-2861-455C-AD70-99BE5F24CBD3}" srcId="{66C69685-81B4-4901-AFBB-CB49D747D37D}" destId="{E68ABF04-4E2B-45BB-A323-B34F6588EA0F}" srcOrd="0" destOrd="0" parTransId="{0248E7D4-5650-4EAB-B6FA-07226B844D63}" sibTransId="{ED237B75-C25C-4EB4-BB43-EF8315D71CD8}"/>
    <dgm:cxn modelId="{D930FB1D-CE0F-4BBE-BD66-B0A3D0714534}" type="presOf" srcId="{20BED783-01D7-4024-8D8A-688EA19AE6C9}" destId="{8EEE21B5-3DBE-4C48-A936-FC58044544AE}" srcOrd="0" destOrd="0" presId="urn:microsoft.com/office/officeart/2005/8/layout/orgChart1"/>
    <dgm:cxn modelId="{7195DC34-B903-4577-84B1-8E46D69EB6E8}" type="presOf" srcId="{A2251B13-7C97-4D90-A1D0-BDEB40DA02F3}" destId="{445196CC-6482-4FAA-B6D6-183BE9A396D4}" srcOrd="0" destOrd="0" presId="urn:microsoft.com/office/officeart/2005/8/layout/orgChart1"/>
    <dgm:cxn modelId="{B518A436-1AC8-40FC-AEEF-05E9A8853BB9}" type="presOf" srcId="{C2AC4D8B-CC46-4619-B4DF-42581E3355B5}" destId="{739104B0-BCAA-46D2-BF40-8C2518BC88A6}" srcOrd="0" destOrd="0" presId="urn:microsoft.com/office/officeart/2005/8/layout/orgChart1"/>
    <dgm:cxn modelId="{6557A637-815D-408D-BC0A-560E78718E9B}" srcId="{A2251B13-7C97-4D90-A1D0-BDEB40DA02F3}" destId="{3F2117DA-9B54-4CB3-B87A-4299A1958311}" srcOrd="4" destOrd="0" parTransId="{C64BC11A-14FD-4CF2-858E-44FBF15D303F}" sibTransId="{B70A397F-14F5-4417-AC2A-37FB11299AEA}"/>
    <dgm:cxn modelId="{8A468B38-C6A2-4C72-81D0-71515706E3C5}" srcId="{A2251B13-7C97-4D90-A1D0-BDEB40DA02F3}" destId="{1C2BA586-1038-44EB-9DB7-48029DA88F97}" srcOrd="5" destOrd="0" parTransId="{20BED783-01D7-4024-8D8A-688EA19AE6C9}" sibTransId="{86CD835F-0BF1-43F5-8897-2FFB9FCFABA9}"/>
    <dgm:cxn modelId="{4FC39D64-95C4-4369-B69F-243812ECEE37}" type="presOf" srcId="{A380282E-C30C-4D3D-8040-48F4EFD6F747}" destId="{C02F3867-A042-4A95-9CB2-5FD849470E75}" srcOrd="0" destOrd="0" presId="urn:microsoft.com/office/officeart/2005/8/layout/orgChart1"/>
    <dgm:cxn modelId="{4C186446-97CD-4FAD-8232-73F87AC71383}" type="presOf" srcId="{1C2BA586-1038-44EB-9DB7-48029DA88F97}" destId="{67996835-7FB6-4993-B948-2F47F67578F3}" srcOrd="0" destOrd="0" presId="urn:microsoft.com/office/officeart/2005/8/layout/orgChart1"/>
    <dgm:cxn modelId="{F786FC4A-330A-48EA-9737-CE9E3EF8EC13}" type="presOf" srcId="{F10437E6-9AF3-4D60-8155-50B58A8C451B}" destId="{F66F0E2D-7941-40A0-BCE9-2F1DC14CF651}" srcOrd="0" destOrd="0" presId="urn:microsoft.com/office/officeart/2005/8/layout/orgChart1"/>
    <dgm:cxn modelId="{EEC2C04F-1AB2-4DF7-8472-70A14D956E4C}" srcId="{90632C00-0E9D-4CAB-A8BB-A53C678BCB88}" destId="{4E79926E-568A-4493-99CD-80C6CAD3B30C}" srcOrd="2" destOrd="0" parTransId="{997D2945-5D6F-49C5-8375-6ABEE30B0105}" sibTransId="{18F54BCE-5CCF-4280-A5EF-245539AD8381}"/>
    <dgm:cxn modelId="{0622B070-C431-4312-9808-529B9E226BD5}" type="presOf" srcId="{34D47ED9-5F76-4E13-863A-69DE3FB3B1B3}" destId="{0E6813A7-A9E8-462E-8BE1-353FCED9E772}" srcOrd="0" destOrd="0" presId="urn:microsoft.com/office/officeart/2005/8/layout/orgChart1"/>
    <dgm:cxn modelId="{A9DFC156-5FE2-40E0-9A48-E54A44936820}" type="presOf" srcId="{66C69685-81B4-4901-AFBB-CB49D747D37D}" destId="{D76FD589-B119-4355-8367-ACFC74211450}" srcOrd="1" destOrd="0" presId="urn:microsoft.com/office/officeart/2005/8/layout/orgChart1"/>
    <dgm:cxn modelId="{1E084957-7743-4E05-BAE5-63FC03D24400}" type="presOf" srcId="{D7CDA1C6-792B-4682-B53B-CB2F51D1245F}" destId="{94AEECC6-06E4-4859-902A-D821A575FFB3}" srcOrd="1" destOrd="0" presId="urn:microsoft.com/office/officeart/2005/8/layout/orgChart1"/>
    <dgm:cxn modelId="{40B9B578-9847-41B3-9740-E4DE67BE82A4}" srcId="{3F2117DA-9B54-4CB3-B87A-4299A1958311}" destId="{66C69685-81B4-4901-AFBB-CB49D747D37D}" srcOrd="0" destOrd="0" parTransId="{F10437E6-9AF3-4D60-8155-50B58A8C451B}" sibTransId="{628D3166-A2C2-4A14-B32B-726B3ECD3F18}"/>
    <dgm:cxn modelId="{45D7A759-C144-4A80-8543-B3A3DAD3E3CC}" type="presOf" srcId="{90632C00-0E9D-4CAB-A8BB-A53C678BCB88}" destId="{CB42F029-1EF1-40A3-8F55-83D3A561D19B}" srcOrd="0" destOrd="0" presId="urn:microsoft.com/office/officeart/2005/8/layout/orgChart1"/>
    <dgm:cxn modelId="{77629D80-F89B-46A0-9D7E-35F4906B32F0}" srcId="{A2251B13-7C97-4D90-A1D0-BDEB40DA02F3}" destId="{33A6F86B-5ECF-447D-9658-F7F7E1CB3047}" srcOrd="3" destOrd="0" parTransId="{E4013050-2997-43D2-B329-7028E0F371A0}" sibTransId="{55D50808-31C1-4B3A-BF83-E76956ADBD26}"/>
    <dgm:cxn modelId="{4C72F380-2DDD-4F5E-8204-C9A56D2B93B3}" type="presOf" srcId="{66C69685-81B4-4901-AFBB-CB49D747D37D}" destId="{B35BFE4E-6514-4A4B-9708-37A50C2E5CC7}" srcOrd="0" destOrd="0" presId="urn:microsoft.com/office/officeart/2005/8/layout/orgChart1"/>
    <dgm:cxn modelId="{72674F83-10F7-4A55-B4C8-84882B25AA10}" type="presOf" srcId="{A2251B13-7C97-4D90-A1D0-BDEB40DA02F3}" destId="{D737C206-1DCF-44E7-8F15-DA9B6E49CD44}" srcOrd="1" destOrd="0" presId="urn:microsoft.com/office/officeart/2005/8/layout/orgChart1"/>
    <dgm:cxn modelId="{B8AB7B86-3CA7-4EF3-BCCA-5206B2C0ED64}" type="presOf" srcId="{4E79926E-568A-4493-99CD-80C6CAD3B30C}" destId="{B0FA8A9E-CEA3-4C4C-847A-C59FDA842450}" srcOrd="1" destOrd="0" presId="urn:microsoft.com/office/officeart/2005/8/layout/orgChart1"/>
    <dgm:cxn modelId="{F9997F8A-C1FC-4118-AD99-B76EBF190325}" type="presOf" srcId="{48A82564-1B8F-4410-B8C6-2F85F7639ED3}" destId="{23917A5A-64A5-4073-BB33-59AAE6F40DA3}" srcOrd="0" destOrd="0" presId="urn:microsoft.com/office/officeart/2005/8/layout/orgChart1"/>
    <dgm:cxn modelId="{F2E61A91-B81D-4298-9020-4DC82974159D}" type="presOf" srcId="{33A6F86B-5ECF-447D-9658-F7F7E1CB3047}" destId="{6AF621C6-575C-411F-984C-6E808636A698}" srcOrd="0" destOrd="0" presId="urn:microsoft.com/office/officeart/2005/8/layout/orgChart1"/>
    <dgm:cxn modelId="{7C72F99A-BF7E-4AFA-AB91-F57E942914F9}" type="presOf" srcId="{BC1898FB-F001-40E3-8ECF-E4E7183C1BAE}" destId="{59A89474-9FC2-4898-87C8-6037CFEEC59B}" srcOrd="0" destOrd="0" presId="urn:microsoft.com/office/officeart/2005/8/layout/orgChart1"/>
    <dgm:cxn modelId="{C7040C9F-8989-4405-9724-3B17F311C704}" srcId="{1C2BA586-1038-44EB-9DB7-48029DA88F97}" destId="{34D47ED9-5F76-4E13-863A-69DE3FB3B1B3}" srcOrd="0" destOrd="0" parTransId="{A380282E-C30C-4D3D-8040-48F4EFD6F747}" sibTransId="{BFB5A2D3-5348-46BA-89C1-BD61F8EFF7E5}"/>
    <dgm:cxn modelId="{0BA557A8-F952-4FAE-B32E-E89027F835BF}" type="presOf" srcId="{34D47ED9-5F76-4E13-863A-69DE3FB3B1B3}" destId="{965D3C22-A22E-418D-9433-C6830E810C99}" srcOrd="1" destOrd="0" presId="urn:microsoft.com/office/officeart/2005/8/layout/orgChart1"/>
    <dgm:cxn modelId="{7D071BB0-A9CD-4BB5-B1AF-EEF13D07CD1C}" srcId="{90632C00-0E9D-4CAB-A8BB-A53C678BCB88}" destId="{A2251B13-7C97-4D90-A1D0-BDEB40DA02F3}" srcOrd="0" destOrd="0" parTransId="{54E1C253-DAD7-407F-9D79-7308D0F544E4}" sibTransId="{08AF79F8-5AB1-4F1D-B9A7-634DE505A6BB}"/>
    <dgm:cxn modelId="{80DDD5B1-13BF-4029-AAC3-64918AD1E65F}" srcId="{A2251B13-7C97-4D90-A1D0-BDEB40DA02F3}" destId="{00EB259D-9DAA-4F97-A793-775E3987404B}" srcOrd="2" destOrd="0" parTransId="{BC1898FB-F001-40E3-8ECF-E4E7183C1BAE}" sibTransId="{1D9FEC07-927F-4641-94E5-9808AEF3DBAF}"/>
    <dgm:cxn modelId="{784DFEB1-0F93-4CA0-8CBD-64D2FDCE65A9}" type="presOf" srcId="{33A6F86B-5ECF-447D-9658-F7F7E1CB3047}" destId="{93E6BBAA-FB79-4653-B391-3EA1A9D97377}" srcOrd="1" destOrd="0" presId="urn:microsoft.com/office/officeart/2005/8/layout/orgChart1"/>
    <dgm:cxn modelId="{8D00AEB6-96A9-472A-A394-BC968B34D109}" srcId="{A2251B13-7C97-4D90-A1D0-BDEB40DA02F3}" destId="{1B3986CF-0A9E-4EB0-A906-2055928AD849}" srcOrd="0" destOrd="0" parTransId="{CF0FA843-5C5D-4050-92E0-F3626BEA2FF0}" sibTransId="{A3D279E0-BDC9-448D-90B7-93FDEF51FB8B}"/>
    <dgm:cxn modelId="{21C856B9-6B1B-42B6-B14C-66840DC6C27C}" type="presOf" srcId="{BA0528C3-2F51-4036-A24B-A198E4EBA5A9}" destId="{0E73E1E7-112F-41F8-A763-A4733230A652}" srcOrd="0" destOrd="0" presId="urn:microsoft.com/office/officeart/2005/8/layout/orgChart1"/>
    <dgm:cxn modelId="{06C784BA-B61B-400B-A8F9-58AF62B8D596}" type="presOf" srcId="{4E79926E-568A-4493-99CD-80C6CAD3B30C}" destId="{42BFFF07-6F8A-4586-A20E-B7F28A38368E}" srcOrd="0" destOrd="0" presId="urn:microsoft.com/office/officeart/2005/8/layout/orgChart1"/>
    <dgm:cxn modelId="{837EDFBB-0BFE-450D-AD72-E1628EA382F5}" type="presOf" srcId="{D7CDA1C6-792B-4682-B53B-CB2F51D1245F}" destId="{8D421712-5D02-40B6-A64E-3FB3D2066C8D}" srcOrd="0" destOrd="0" presId="urn:microsoft.com/office/officeart/2005/8/layout/orgChart1"/>
    <dgm:cxn modelId="{23EC23BC-48B2-47D1-8C1D-4B7D8BA47DFE}" type="presOf" srcId="{E68ABF04-4E2B-45BB-A323-B34F6588EA0F}" destId="{76A45BAD-8606-45A0-A558-14CF3F2886FE}" srcOrd="1" destOrd="0" presId="urn:microsoft.com/office/officeart/2005/8/layout/orgChart1"/>
    <dgm:cxn modelId="{3E8454C3-FB27-48D4-B81F-4CA00DE781A1}" type="presOf" srcId="{3F2117DA-9B54-4CB3-B87A-4299A1958311}" destId="{29336947-556D-4C84-8F47-E67FD4872FD5}" srcOrd="1" destOrd="0" presId="urn:microsoft.com/office/officeart/2005/8/layout/orgChart1"/>
    <dgm:cxn modelId="{A0D98CC6-D9DA-42F7-857E-3A39473E7A5A}" type="presOf" srcId="{1C2BA586-1038-44EB-9DB7-48029DA88F97}" destId="{6D8E4A9E-645D-40FD-8E68-8EB239DE4498}" srcOrd="1" destOrd="0" presId="urn:microsoft.com/office/officeart/2005/8/layout/orgChart1"/>
    <dgm:cxn modelId="{FAE516C8-B9AD-4764-B239-46F204CC4436}" srcId="{33A6F86B-5ECF-447D-9658-F7F7E1CB3047}" destId="{48A82564-1B8F-4410-B8C6-2F85F7639ED3}" srcOrd="0" destOrd="0" parTransId="{C39BBB21-6264-4D04-9A7A-94B7333BDDD3}" sibTransId="{AB5C0681-73FB-4E09-937E-0703155978E0}"/>
    <dgm:cxn modelId="{87547DCF-3E8B-4625-90F2-A33E412E075F}" type="presOf" srcId="{1B3986CF-0A9E-4EB0-A906-2055928AD849}" destId="{DE82F944-403C-47CB-B032-5954ACE48C0A}" srcOrd="0" destOrd="0" presId="urn:microsoft.com/office/officeart/2005/8/layout/orgChart1"/>
    <dgm:cxn modelId="{ACE6EAEA-C6F8-4FF2-A746-5CD9F7A4A5B7}" type="presOf" srcId="{E68ABF04-4E2B-45BB-A323-B34F6588EA0F}" destId="{AEC92BD1-5AD9-4B41-8DF2-DEE3A8ECE88A}" srcOrd="0" destOrd="0" presId="urn:microsoft.com/office/officeart/2005/8/layout/orgChart1"/>
    <dgm:cxn modelId="{C83565F0-C464-4721-A802-A31084DE9B45}" type="presOf" srcId="{C64BC11A-14FD-4CF2-858E-44FBF15D303F}" destId="{91FE5700-F2E2-4319-A456-594690E18FA9}" srcOrd="0" destOrd="0" presId="urn:microsoft.com/office/officeart/2005/8/layout/orgChart1"/>
    <dgm:cxn modelId="{A2A64CF0-012A-4EBC-97D4-2713AEFEB9FD}" type="presOf" srcId="{CF0FA843-5C5D-4050-92E0-F3626BEA2FF0}" destId="{B83D71FD-2082-4FA4-8124-8D8F56CD8EF1}" srcOrd="0" destOrd="0" presId="urn:microsoft.com/office/officeart/2005/8/layout/orgChart1"/>
    <dgm:cxn modelId="{7FA5E5F4-8E90-4456-A3B5-FA113F6F4F92}" type="presOf" srcId="{00EB259D-9DAA-4F97-A793-775E3987404B}" destId="{95DC0BA4-74BA-4777-BF0A-62CA9D2DE193}" srcOrd="0" destOrd="0" presId="urn:microsoft.com/office/officeart/2005/8/layout/orgChart1"/>
    <dgm:cxn modelId="{EEEE3EF9-52C0-49F1-A758-635736FEF50B}" type="presOf" srcId="{C39BBB21-6264-4D04-9A7A-94B7333BDDD3}" destId="{61C73055-83F7-4F6C-ADF2-467EB0D6D358}" srcOrd="0" destOrd="0" presId="urn:microsoft.com/office/officeart/2005/8/layout/orgChart1"/>
    <dgm:cxn modelId="{789C1BA2-081B-41C0-BA60-566F10A76357}" type="presParOf" srcId="{CB42F029-1EF1-40A3-8F55-83D3A561D19B}" destId="{DD53AA5B-5D17-4B20-B4BE-02D9ACE52A06}" srcOrd="0" destOrd="0" presId="urn:microsoft.com/office/officeart/2005/8/layout/orgChart1"/>
    <dgm:cxn modelId="{A3608150-821F-41F7-AE31-8ED67579442B}" type="presParOf" srcId="{DD53AA5B-5D17-4B20-B4BE-02D9ACE52A06}" destId="{1415C2C9-440E-401A-875F-79E837544382}" srcOrd="0" destOrd="0" presId="urn:microsoft.com/office/officeart/2005/8/layout/orgChart1"/>
    <dgm:cxn modelId="{DEF6CB40-888B-465C-BC9E-F95236DBBD76}" type="presParOf" srcId="{1415C2C9-440E-401A-875F-79E837544382}" destId="{445196CC-6482-4FAA-B6D6-183BE9A396D4}" srcOrd="0" destOrd="0" presId="urn:microsoft.com/office/officeart/2005/8/layout/orgChart1"/>
    <dgm:cxn modelId="{C0E18881-CD19-4E62-B0F0-2DF0A461905D}" type="presParOf" srcId="{1415C2C9-440E-401A-875F-79E837544382}" destId="{D737C206-1DCF-44E7-8F15-DA9B6E49CD44}" srcOrd="1" destOrd="0" presId="urn:microsoft.com/office/officeart/2005/8/layout/orgChart1"/>
    <dgm:cxn modelId="{3CBBA096-5AA4-45E0-9F5D-CD6A81FD4250}" type="presParOf" srcId="{DD53AA5B-5D17-4B20-B4BE-02D9ACE52A06}" destId="{DF4E8BD7-3C94-405A-A51E-B1DC48FEDB55}" srcOrd="1" destOrd="0" presId="urn:microsoft.com/office/officeart/2005/8/layout/orgChart1"/>
    <dgm:cxn modelId="{F019A62C-8F9E-4C2D-9B6F-BEDCC7C65DA1}" type="presParOf" srcId="{DF4E8BD7-3C94-405A-A51E-B1DC48FEDB55}" destId="{B83D71FD-2082-4FA4-8124-8D8F56CD8EF1}" srcOrd="0" destOrd="0" presId="urn:microsoft.com/office/officeart/2005/8/layout/orgChart1"/>
    <dgm:cxn modelId="{5068A952-0036-4155-8DC6-20BFAE8051D6}" type="presParOf" srcId="{DF4E8BD7-3C94-405A-A51E-B1DC48FEDB55}" destId="{3EA218FA-7F99-4A8D-A8F3-AF80FD65CB29}" srcOrd="1" destOrd="0" presId="urn:microsoft.com/office/officeart/2005/8/layout/orgChart1"/>
    <dgm:cxn modelId="{26851E9D-2A54-49E0-BEEB-B8118EC2BA07}" type="presParOf" srcId="{3EA218FA-7F99-4A8D-A8F3-AF80FD65CB29}" destId="{CE933723-D5A1-4C6D-855E-C18DC61078FE}" srcOrd="0" destOrd="0" presId="urn:microsoft.com/office/officeart/2005/8/layout/orgChart1"/>
    <dgm:cxn modelId="{71E78B54-ABAF-4158-A496-D69C3DFA242F}" type="presParOf" srcId="{CE933723-D5A1-4C6D-855E-C18DC61078FE}" destId="{DE82F944-403C-47CB-B032-5954ACE48C0A}" srcOrd="0" destOrd="0" presId="urn:microsoft.com/office/officeart/2005/8/layout/orgChart1"/>
    <dgm:cxn modelId="{1BC37471-BC3F-4438-AF60-4CB125255F98}" type="presParOf" srcId="{CE933723-D5A1-4C6D-855E-C18DC61078FE}" destId="{1762EFFF-4D0B-401B-A14D-76C44F670860}" srcOrd="1" destOrd="0" presId="urn:microsoft.com/office/officeart/2005/8/layout/orgChart1"/>
    <dgm:cxn modelId="{6FFE26E8-4686-41F2-9FF4-6C448C7EE7E4}" type="presParOf" srcId="{3EA218FA-7F99-4A8D-A8F3-AF80FD65CB29}" destId="{A71FA0E8-4509-428E-A433-BA97DDAEE1E8}" srcOrd="1" destOrd="0" presId="urn:microsoft.com/office/officeart/2005/8/layout/orgChart1"/>
    <dgm:cxn modelId="{192132D9-2D12-42E6-B1B4-49B6A4077B92}" type="presParOf" srcId="{3EA218FA-7F99-4A8D-A8F3-AF80FD65CB29}" destId="{95FB2F79-AC38-4650-A882-3432A866E886}" srcOrd="2" destOrd="0" presId="urn:microsoft.com/office/officeart/2005/8/layout/orgChart1"/>
    <dgm:cxn modelId="{E0C7AC43-97D2-4B5F-B7A1-D3CCB96D4BF9}" type="presParOf" srcId="{DF4E8BD7-3C94-405A-A51E-B1DC48FEDB55}" destId="{0E73E1E7-112F-41F8-A763-A4733230A652}" srcOrd="2" destOrd="0" presId="urn:microsoft.com/office/officeart/2005/8/layout/orgChart1"/>
    <dgm:cxn modelId="{817D7E22-C29B-4550-8934-811BE2FE51EB}" type="presParOf" srcId="{DF4E8BD7-3C94-405A-A51E-B1DC48FEDB55}" destId="{F5A8F559-4BF6-489F-B090-C0BCE8E7DCF5}" srcOrd="3" destOrd="0" presId="urn:microsoft.com/office/officeart/2005/8/layout/orgChart1"/>
    <dgm:cxn modelId="{E93D7D3A-BA13-4FB5-A45F-A36790E2BBE9}" type="presParOf" srcId="{F5A8F559-4BF6-489F-B090-C0BCE8E7DCF5}" destId="{78C55597-C6F0-4DBB-843E-30C4CB283A69}" srcOrd="0" destOrd="0" presId="urn:microsoft.com/office/officeart/2005/8/layout/orgChart1"/>
    <dgm:cxn modelId="{AA3F4261-5B44-4A11-9520-514656684D09}" type="presParOf" srcId="{78C55597-C6F0-4DBB-843E-30C4CB283A69}" destId="{8D421712-5D02-40B6-A64E-3FB3D2066C8D}" srcOrd="0" destOrd="0" presId="urn:microsoft.com/office/officeart/2005/8/layout/orgChart1"/>
    <dgm:cxn modelId="{AF56090E-F3FB-4651-8743-7ABF61239B01}" type="presParOf" srcId="{78C55597-C6F0-4DBB-843E-30C4CB283A69}" destId="{94AEECC6-06E4-4859-902A-D821A575FFB3}" srcOrd="1" destOrd="0" presId="urn:microsoft.com/office/officeart/2005/8/layout/orgChart1"/>
    <dgm:cxn modelId="{742CD0C5-FEFB-46BB-8106-908A7BA03221}" type="presParOf" srcId="{F5A8F559-4BF6-489F-B090-C0BCE8E7DCF5}" destId="{74C39DA8-88D7-4246-98C1-B16E32E6BF87}" srcOrd="1" destOrd="0" presId="urn:microsoft.com/office/officeart/2005/8/layout/orgChart1"/>
    <dgm:cxn modelId="{38B7CDB8-0785-49DC-BC56-2259C9A0AF41}" type="presParOf" srcId="{F5A8F559-4BF6-489F-B090-C0BCE8E7DCF5}" destId="{C24C4B7D-7E1B-4F3C-98EF-F4DD26A8ACD7}" srcOrd="2" destOrd="0" presId="urn:microsoft.com/office/officeart/2005/8/layout/orgChart1"/>
    <dgm:cxn modelId="{2573745B-89C2-4B98-A458-21108B808263}" type="presParOf" srcId="{DF4E8BD7-3C94-405A-A51E-B1DC48FEDB55}" destId="{59A89474-9FC2-4898-87C8-6037CFEEC59B}" srcOrd="4" destOrd="0" presId="urn:microsoft.com/office/officeart/2005/8/layout/orgChart1"/>
    <dgm:cxn modelId="{AA7CBEC9-F79C-480E-85FE-E2A68EFA9ACD}" type="presParOf" srcId="{DF4E8BD7-3C94-405A-A51E-B1DC48FEDB55}" destId="{499FE862-F69C-4DAB-BEB4-93DB137A27AC}" srcOrd="5" destOrd="0" presId="urn:microsoft.com/office/officeart/2005/8/layout/orgChart1"/>
    <dgm:cxn modelId="{4022223C-3419-4266-A29E-AF911CA9965D}" type="presParOf" srcId="{499FE862-F69C-4DAB-BEB4-93DB137A27AC}" destId="{C6A3031D-5075-42C3-A682-1BD95223E87F}" srcOrd="0" destOrd="0" presId="urn:microsoft.com/office/officeart/2005/8/layout/orgChart1"/>
    <dgm:cxn modelId="{471AD1D8-D133-49EC-B7FB-45D7F62BD164}" type="presParOf" srcId="{C6A3031D-5075-42C3-A682-1BD95223E87F}" destId="{95DC0BA4-74BA-4777-BF0A-62CA9D2DE193}" srcOrd="0" destOrd="0" presId="urn:microsoft.com/office/officeart/2005/8/layout/orgChart1"/>
    <dgm:cxn modelId="{E1D13E1E-3BF9-4612-8B1A-18FC1339F280}" type="presParOf" srcId="{C6A3031D-5075-42C3-A682-1BD95223E87F}" destId="{BA172018-74CF-424E-BE03-3553C01E138A}" srcOrd="1" destOrd="0" presId="urn:microsoft.com/office/officeart/2005/8/layout/orgChart1"/>
    <dgm:cxn modelId="{1DD7CA15-B2BB-491D-9D5A-A21B16DA4199}" type="presParOf" srcId="{499FE862-F69C-4DAB-BEB4-93DB137A27AC}" destId="{B616A304-DB3D-431A-AC59-8F467CBD2AA9}" srcOrd="1" destOrd="0" presId="urn:microsoft.com/office/officeart/2005/8/layout/orgChart1"/>
    <dgm:cxn modelId="{910DDC00-70C8-4917-BC99-F488B3F18ABC}" type="presParOf" srcId="{499FE862-F69C-4DAB-BEB4-93DB137A27AC}" destId="{1218F0D4-2882-46C7-82E6-94287F5A36D4}" srcOrd="2" destOrd="0" presId="urn:microsoft.com/office/officeart/2005/8/layout/orgChart1"/>
    <dgm:cxn modelId="{B1A81D2E-3719-431A-B9A9-5B05E5BBDE85}" type="presParOf" srcId="{DF4E8BD7-3C94-405A-A51E-B1DC48FEDB55}" destId="{71857EA6-9A77-4C25-98D1-1AA79EF69A8F}" srcOrd="6" destOrd="0" presId="urn:microsoft.com/office/officeart/2005/8/layout/orgChart1"/>
    <dgm:cxn modelId="{A1482038-03E1-46F1-8F7F-438FB64D294E}" type="presParOf" srcId="{DF4E8BD7-3C94-405A-A51E-B1DC48FEDB55}" destId="{B005A784-47BB-47C6-81D0-4B1787ADD325}" srcOrd="7" destOrd="0" presId="urn:microsoft.com/office/officeart/2005/8/layout/orgChart1"/>
    <dgm:cxn modelId="{0213F950-E216-4397-A9EC-7134A401E71D}" type="presParOf" srcId="{B005A784-47BB-47C6-81D0-4B1787ADD325}" destId="{6CC0283A-A677-4CD0-8AC8-5B329BD150F2}" srcOrd="0" destOrd="0" presId="urn:microsoft.com/office/officeart/2005/8/layout/orgChart1"/>
    <dgm:cxn modelId="{3587F14F-DC22-4D6C-8C81-543DC7080E9D}" type="presParOf" srcId="{6CC0283A-A677-4CD0-8AC8-5B329BD150F2}" destId="{6AF621C6-575C-411F-984C-6E808636A698}" srcOrd="0" destOrd="0" presId="urn:microsoft.com/office/officeart/2005/8/layout/orgChart1"/>
    <dgm:cxn modelId="{25F1149E-BEF2-4633-B208-19CC356F7AD3}" type="presParOf" srcId="{6CC0283A-A677-4CD0-8AC8-5B329BD150F2}" destId="{93E6BBAA-FB79-4653-B391-3EA1A9D97377}" srcOrd="1" destOrd="0" presId="urn:microsoft.com/office/officeart/2005/8/layout/orgChart1"/>
    <dgm:cxn modelId="{92F29042-F3F6-4391-8288-ACB2FBF39DFD}" type="presParOf" srcId="{B005A784-47BB-47C6-81D0-4B1787ADD325}" destId="{1F1F9972-DB36-4DC8-A60E-B61DCAF0ED62}" srcOrd="1" destOrd="0" presId="urn:microsoft.com/office/officeart/2005/8/layout/orgChart1"/>
    <dgm:cxn modelId="{489C0F06-D427-4EEB-9C51-C0FBA41EEEDC}" type="presParOf" srcId="{1F1F9972-DB36-4DC8-A60E-B61DCAF0ED62}" destId="{61C73055-83F7-4F6C-ADF2-467EB0D6D358}" srcOrd="0" destOrd="0" presId="urn:microsoft.com/office/officeart/2005/8/layout/orgChart1"/>
    <dgm:cxn modelId="{25F34B7C-22A4-428F-84CE-4D627838B8BF}" type="presParOf" srcId="{1F1F9972-DB36-4DC8-A60E-B61DCAF0ED62}" destId="{F89EFBF4-8EB0-4C31-8667-2E267DB28529}" srcOrd="1" destOrd="0" presId="urn:microsoft.com/office/officeart/2005/8/layout/orgChart1"/>
    <dgm:cxn modelId="{8672BEF3-5052-4844-ADB7-F4B89FFEE105}" type="presParOf" srcId="{F89EFBF4-8EB0-4C31-8667-2E267DB28529}" destId="{9BFA9FEA-0EB0-4D99-BF9F-1E27987D736D}" srcOrd="0" destOrd="0" presId="urn:microsoft.com/office/officeart/2005/8/layout/orgChart1"/>
    <dgm:cxn modelId="{FCFDD24D-0D08-4E38-A0EE-D1506528F923}" type="presParOf" srcId="{9BFA9FEA-0EB0-4D99-BF9F-1E27987D736D}" destId="{23917A5A-64A5-4073-BB33-59AAE6F40DA3}" srcOrd="0" destOrd="0" presId="urn:microsoft.com/office/officeart/2005/8/layout/orgChart1"/>
    <dgm:cxn modelId="{0B966D3F-0FBB-4FB0-92B5-F067B4E32E37}" type="presParOf" srcId="{9BFA9FEA-0EB0-4D99-BF9F-1E27987D736D}" destId="{7D85D8C7-D1A7-4DC7-A184-1A652600C676}" srcOrd="1" destOrd="0" presId="urn:microsoft.com/office/officeart/2005/8/layout/orgChart1"/>
    <dgm:cxn modelId="{BA7C9FE2-2F12-4660-988F-E662D24846A6}" type="presParOf" srcId="{F89EFBF4-8EB0-4C31-8667-2E267DB28529}" destId="{405E0291-C931-4398-9D72-D83500185626}" srcOrd="1" destOrd="0" presId="urn:microsoft.com/office/officeart/2005/8/layout/orgChart1"/>
    <dgm:cxn modelId="{C8E03978-5B8F-4367-885C-42D2A02AD985}" type="presParOf" srcId="{F89EFBF4-8EB0-4C31-8667-2E267DB28529}" destId="{765BB904-052D-45F8-9C3F-8DF621ABE957}" srcOrd="2" destOrd="0" presId="urn:microsoft.com/office/officeart/2005/8/layout/orgChart1"/>
    <dgm:cxn modelId="{1AF00C4D-D606-4469-AC62-30DE74AAE691}" type="presParOf" srcId="{B005A784-47BB-47C6-81D0-4B1787ADD325}" destId="{6C76999B-0424-4B07-AD84-0CCC1DC483E6}" srcOrd="2" destOrd="0" presId="urn:microsoft.com/office/officeart/2005/8/layout/orgChart1"/>
    <dgm:cxn modelId="{775D9EDE-6EA6-4F78-A7D5-A020B403591F}" type="presParOf" srcId="{DF4E8BD7-3C94-405A-A51E-B1DC48FEDB55}" destId="{91FE5700-F2E2-4319-A456-594690E18FA9}" srcOrd="8" destOrd="0" presId="urn:microsoft.com/office/officeart/2005/8/layout/orgChart1"/>
    <dgm:cxn modelId="{8E70E865-791A-4BB0-BF8C-E5EB8EE53A27}" type="presParOf" srcId="{DF4E8BD7-3C94-405A-A51E-B1DC48FEDB55}" destId="{8AF2D512-2FF7-4CD6-8536-3DE23EB1A8A2}" srcOrd="9" destOrd="0" presId="urn:microsoft.com/office/officeart/2005/8/layout/orgChart1"/>
    <dgm:cxn modelId="{ADC31134-8334-403F-864C-42ED145C44A9}" type="presParOf" srcId="{8AF2D512-2FF7-4CD6-8536-3DE23EB1A8A2}" destId="{4C136C24-F9B6-48BC-A95D-3D45939FD222}" srcOrd="0" destOrd="0" presId="urn:microsoft.com/office/officeart/2005/8/layout/orgChart1"/>
    <dgm:cxn modelId="{8A52D0E5-5150-49B9-B359-BEEB16E5E7E6}" type="presParOf" srcId="{4C136C24-F9B6-48BC-A95D-3D45939FD222}" destId="{93773E7E-8F6A-4244-A832-5E85925FFE9A}" srcOrd="0" destOrd="0" presId="urn:microsoft.com/office/officeart/2005/8/layout/orgChart1"/>
    <dgm:cxn modelId="{F3237503-35E3-42F8-BC9E-624A3A5C9A1C}" type="presParOf" srcId="{4C136C24-F9B6-48BC-A95D-3D45939FD222}" destId="{29336947-556D-4C84-8F47-E67FD4872FD5}" srcOrd="1" destOrd="0" presId="urn:microsoft.com/office/officeart/2005/8/layout/orgChart1"/>
    <dgm:cxn modelId="{569634CA-76A2-44D9-9C6E-82DAC65894B5}" type="presParOf" srcId="{8AF2D512-2FF7-4CD6-8536-3DE23EB1A8A2}" destId="{3AB8C711-B6F7-4DE9-8399-45535EA3BD84}" srcOrd="1" destOrd="0" presId="urn:microsoft.com/office/officeart/2005/8/layout/orgChart1"/>
    <dgm:cxn modelId="{8EF3F9B1-EF3E-4088-8A1D-79C86A0B7FEE}" type="presParOf" srcId="{3AB8C711-B6F7-4DE9-8399-45535EA3BD84}" destId="{F66F0E2D-7941-40A0-BCE9-2F1DC14CF651}" srcOrd="0" destOrd="0" presId="urn:microsoft.com/office/officeart/2005/8/layout/orgChart1"/>
    <dgm:cxn modelId="{10DEEC6E-F862-4830-ABA9-85E08E969C5B}" type="presParOf" srcId="{3AB8C711-B6F7-4DE9-8399-45535EA3BD84}" destId="{5A209AAA-A383-43C5-8211-785FE9F0C3B5}" srcOrd="1" destOrd="0" presId="urn:microsoft.com/office/officeart/2005/8/layout/orgChart1"/>
    <dgm:cxn modelId="{938813AB-6B32-4D9D-B9BD-C1DE0891768C}" type="presParOf" srcId="{5A209AAA-A383-43C5-8211-785FE9F0C3B5}" destId="{1874F036-3F64-4A77-8347-1E07538CF22F}" srcOrd="0" destOrd="0" presId="urn:microsoft.com/office/officeart/2005/8/layout/orgChart1"/>
    <dgm:cxn modelId="{53D4AC5C-7C3F-4D4C-BAB3-BEFD7BD2B6EB}" type="presParOf" srcId="{1874F036-3F64-4A77-8347-1E07538CF22F}" destId="{B35BFE4E-6514-4A4B-9708-37A50C2E5CC7}" srcOrd="0" destOrd="0" presId="urn:microsoft.com/office/officeart/2005/8/layout/orgChart1"/>
    <dgm:cxn modelId="{A8FFECDE-97EF-4114-9D08-D37C2E2D0FA5}" type="presParOf" srcId="{1874F036-3F64-4A77-8347-1E07538CF22F}" destId="{D76FD589-B119-4355-8367-ACFC74211450}" srcOrd="1" destOrd="0" presId="urn:microsoft.com/office/officeart/2005/8/layout/orgChart1"/>
    <dgm:cxn modelId="{A3637C06-4E41-4869-9E3C-13A301AD32A7}" type="presParOf" srcId="{5A209AAA-A383-43C5-8211-785FE9F0C3B5}" destId="{30E9E825-FD9D-4B3A-B76F-96258EC0047E}" srcOrd="1" destOrd="0" presId="urn:microsoft.com/office/officeart/2005/8/layout/orgChart1"/>
    <dgm:cxn modelId="{57AB61DD-D785-4056-8C4E-5C0C9B9EFE15}" type="presParOf" srcId="{30E9E825-FD9D-4B3A-B76F-96258EC0047E}" destId="{E2EB80D8-466C-4061-9600-749C3173D27E}" srcOrd="0" destOrd="0" presId="urn:microsoft.com/office/officeart/2005/8/layout/orgChart1"/>
    <dgm:cxn modelId="{E71FFD29-DE76-418A-B554-AE41803B0DE3}" type="presParOf" srcId="{30E9E825-FD9D-4B3A-B76F-96258EC0047E}" destId="{ECF7C126-6184-4B5C-BE9C-31B782AF5B2B}" srcOrd="1" destOrd="0" presId="urn:microsoft.com/office/officeart/2005/8/layout/orgChart1"/>
    <dgm:cxn modelId="{84558B33-7823-4047-A463-6D7FA98DB850}" type="presParOf" srcId="{ECF7C126-6184-4B5C-BE9C-31B782AF5B2B}" destId="{C1256191-2225-4AA0-A4AF-B5EE0EC0E3AE}" srcOrd="0" destOrd="0" presId="urn:microsoft.com/office/officeart/2005/8/layout/orgChart1"/>
    <dgm:cxn modelId="{06C22658-6595-4099-945C-2FB9EA119079}" type="presParOf" srcId="{C1256191-2225-4AA0-A4AF-B5EE0EC0E3AE}" destId="{AEC92BD1-5AD9-4B41-8DF2-DEE3A8ECE88A}" srcOrd="0" destOrd="0" presId="urn:microsoft.com/office/officeart/2005/8/layout/orgChart1"/>
    <dgm:cxn modelId="{A73699B1-E00C-4064-BCDE-5F851C877F84}" type="presParOf" srcId="{C1256191-2225-4AA0-A4AF-B5EE0EC0E3AE}" destId="{76A45BAD-8606-45A0-A558-14CF3F2886FE}" srcOrd="1" destOrd="0" presId="urn:microsoft.com/office/officeart/2005/8/layout/orgChart1"/>
    <dgm:cxn modelId="{5B5118B4-B44A-445C-A1A9-CC76BC118085}" type="presParOf" srcId="{ECF7C126-6184-4B5C-BE9C-31B782AF5B2B}" destId="{69039671-BC9B-4D47-8FAE-F8C3F54F51E5}" srcOrd="1" destOrd="0" presId="urn:microsoft.com/office/officeart/2005/8/layout/orgChart1"/>
    <dgm:cxn modelId="{FD41C749-4FD2-415D-9D84-7EA1F27011F0}" type="presParOf" srcId="{ECF7C126-6184-4B5C-BE9C-31B782AF5B2B}" destId="{A7DF2FBC-1D5A-4F74-955E-638CE739F956}" srcOrd="2" destOrd="0" presId="urn:microsoft.com/office/officeart/2005/8/layout/orgChart1"/>
    <dgm:cxn modelId="{6009141F-D478-487B-89B0-9825A7FA7E15}" type="presParOf" srcId="{5A209AAA-A383-43C5-8211-785FE9F0C3B5}" destId="{4108C62A-25CF-40AA-BB6D-675AD743C15D}" srcOrd="2" destOrd="0" presId="urn:microsoft.com/office/officeart/2005/8/layout/orgChart1"/>
    <dgm:cxn modelId="{2066D8A6-EC3B-4ECD-910F-852CF87900F1}" type="presParOf" srcId="{8AF2D512-2FF7-4CD6-8536-3DE23EB1A8A2}" destId="{ED190CD3-4DC5-4094-8D96-4FB7F3CCAC06}" srcOrd="2" destOrd="0" presId="urn:microsoft.com/office/officeart/2005/8/layout/orgChart1"/>
    <dgm:cxn modelId="{327889A9-6BA3-41E3-8964-5F023B5623FB}" type="presParOf" srcId="{DF4E8BD7-3C94-405A-A51E-B1DC48FEDB55}" destId="{8EEE21B5-3DBE-4C48-A936-FC58044544AE}" srcOrd="10" destOrd="0" presId="urn:microsoft.com/office/officeart/2005/8/layout/orgChart1"/>
    <dgm:cxn modelId="{2A91E627-9185-467D-AB0C-CC2E1636AF7E}" type="presParOf" srcId="{DF4E8BD7-3C94-405A-A51E-B1DC48FEDB55}" destId="{9CB474D0-72DD-41BC-9093-F08965037FA5}" srcOrd="11" destOrd="0" presId="urn:microsoft.com/office/officeart/2005/8/layout/orgChart1"/>
    <dgm:cxn modelId="{31C4BF6E-CD6C-4998-B1F0-C8890CEB5163}" type="presParOf" srcId="{9CB474D0-72DD-41BC-9093-F08965037FA5}" destId="{0F666A0B-C1A3-4971-BC88-764EBE7FAD66}" srcOrd="0" destOrd="0" presId="urn:microsoft.com/office/officeart/2005/8/layout/orgChart1"/>
    <dgm:cxn modelId="{6BDB36C0-B9F4-494B-83D6-45BBF16D5223}" type="presParOf" srcId="{0F666A0B-C1A3-4971-BC88-764EBE7FAD66}" destId="{67996835-7FB6-4993-B948-2F47F67578F3}" srcOrd="0" destOrd="0" presId="urn:microsoft.com/office/officeart/2005/8/layout/orgChart1"/>
    <dgm:cxn modelId="{279AF869-599A-492C-960C-6FAE9BEE2C13}" type="presParOf" srcId="{0F666A0B-C1A3-4971-BC88-764EBE7FAD66}" destId="{6D8E4A9E-645D-40FD-8E68-8EB239DE4498}" srcOrd="1" destOrd="0" presId="urn:microsoft.com/office/officeart/2005/8/layout/orgChart1"/>
    <dgm:cxn modelId="{5DF3222C-1069-44BE-AD48-E2987BFD699C}" type="presParOf" srcId="{9CB474D0-72DD-41BC-9093-F08965037FA5}" destId="{70E1839F-6B31-41A2-848E-F14D82A48300}" srcOrd="1" destOrd="0" presId="urn:microsoft.com/office/officeart/2005/8/layout/orgChart1"/>
    <dgm:cxn modelId="{0A5701D3-D394-423A-BCB2-6C8E308F911F}" type="presParOf" srcId="{70E1839F-6B31-41A2-848E-F14D82A48300}" destId="{C02F3867-A042-4A95-9CB2-5FD849470E75}" srcOrd="0" destOrd="0" presId="urn:microsoft.com/office/officeart/2005/8/layout/orgChart1"/>
    <dgm:cxn modelId="{FB0D2288-0DB3-4BF9-8D82-89AB2B5CCC4C}" type="presParOf" srcId="{70E1839F-6B31-41A2-848E-F14D82A48300}" destId="{10499FC1-10CF-45E7-8F00-2C62535BC049}" srcOrd="1" destOrd="0" presId="urn:microsoft.com/office/officeart/2005/8/layout/orgChart1"/>
    <dgm:cxn modelId="{CE90DBDE-43E9-4C45-A470-7E04AEA76FA5}" type="presParOf" srcId="{10499FC1-10CF-45E7-8F00-2C62535BC049}" destId="{695D60A3-B120-4BDF-8EF1-AEB722F4C9F7}" srcOrd="0" destOrd="0" presId="urn:microsoft.com/office/officeart/2005/8/layout/orgChart1"/>
    <dgm:cxn modelId="{53513703-12FB-4443-A46E-4824BD137C76}" type="presParOf" srcId="{695D60A3-B120-4BDF-8EF1-AEB722F4C9F7}" destId="{0E6813A7-A9E8-462E-8BE1-353FCED9E772}" srcOrd="0" destOrd="0" presId="urn:microsoft.com/office/officeart/2005/8/layout/orgChart1"/>
    <dgm:cxn modelId="{38FAD51D-ABD3-4DF3-BE55-492E7194C075}" type="presParOf" srcId="{695D60A3-B120-4BDF-8EF1-AEB722F4C9F7}" destId="{965D3C22-A22E-418D-9433-C6830E810C99}" srcOrd="1" destOrd="0" presId="urn:microsoft.com/office/officeart/2005/8/layout/orgChart1"/>
    <dgm:cxn modelId="{BC06B127-5800-4656-9153-C7CE5EE4F97D}" type="presParOf" srcId="{10499FC1-10CF-45E7-8F00-2C62535BC049}" destId="{13EFC519-CE0C-4BA8-BBC0-3529A9086CBC}" srcOrd="1" destOrd="0" presId="urn:microsoft.com/office/officeart/2005/8/layout/orgChart1"/>
    <dgm:cxn modelId="{BC410CF8-5770-476D-B1CD-CAB1CBEFE560}" type="presParOf" srcId="{10499FC1-10CF-45E7-8F00-2C62535BC049}" destId="{66F6DAEA-6220-4062-A823-9CF83C2D7D8A}" srcOrd="2" destOrd="0" presId="urn:microsoft.com/office/officeart/2005/8/layout/orgChart1"/>
    <dgm:cxn modelId="{F8E2A591-562A-4AC8-AAF8-1CFC6E2A9962}" type="presParOf" srcId="{9CB474D0-72DD-41BC-9093-F08965037FA5}" destId="{775D7C6C-CD23-4F56-AFDD-C80779D3CFF0}" srcOrd="2" destOrd="0" presId="urn:microsoft.com/office/officeart/2005/8/layout/orgChart1"/>
    <dgm:cxn modelId="{BFA980DC-5ECD-4EFF-8E9F-A52518463269}" type="presParOf" srcId="{DD53AA5B-5D17-4B20-B4BE-02D9ACE52A06}" destId="{7695372E-42E4-4E00-A076-CE2D2E7EEF44}" srcOrd="2" destOrd="0" presId="urn:microsoft.com/office/officeart/2005/8/layout/orgChart1"/>
    <dgm:cxn modelId="{7D81DAB6-CDC4-4B6B-B794-CCF1BC5CE08F}" type="presParOf" srcId="{CB42F029-1EF1-40A3-8F55-83D3A561D19B}" destId="{5DAB285B-01D5-4732-AEFB-15B37DC3A7CD}" srcOrd="1" destOrd="0" presId="urn:microsoft.com/office/officeart/2005/8/layout/orgChart1"/>
    <dgm:cxn modelId="{987F660D-90AD-4A8F-93B2-152B73356F03}" type="presParOf" srcId="{5DAB285B-01D5-4732-AEFB-15B37DC3A7CD}" destId="{694A77E0-9702-4CF3-824A-F9CDA7B09F0A}" srcOrd="0" destOrd="0" presId="urn:microsoft.com/office/officeart/2005/8/layout/orgChart1"/>
    <dgm:cxn modelId="{D33F332E-A487-4511-A254-3F42C42A59D4}" type="presParOf" srcId="{694A77E0-9702-4CF3-824A-F9CDA7B09F0A}" destId="{739104B0-BCAA-46D2-BF40-8C2518BC88A6}" srcOrd="0" destOrd="0" presId="urn:microsoft.com/office/officeart/2005/8/layout/orgChart1"/>
    <dgm:cxn modelId="{F9635ED9-562C-438D-A80C-D0FDE9740172}" type="presParOf" srcId="{694A77E0-9702-4CF3-824A-F9CDA7B09F0A}" destId="{C662017F-BE9F-48AE-B31D-4DE0CC20DEDD}" srcOrd="1" destOrd="0" presId="urn:microsoft.com/office/officeart/2005/8/layout/orgChart1"/>
    <dgm:cxn modelId="{FB1C5162-32EA-4B31-915F-FF7FF6FF0DBE}" type="presParOf" srcId="{5DAB285B-01D5-4732-AEFB-15B37DC3A7CD}" destId="{AC2030F0-E08F-4CA8-8857-5D2DE7D77CC8}" srcOrd="1" destOrd="0" presId="urn:microsoft.com/office/officeart/2005/8/layout/orgChart1"/>
    <dgm:cxn modelId="{02C3E807-5DEA-4A68-8E45-7E6D5F158BD2}" type="presParOf" srcId="{5DAB285B-01D5-4732-AEFB-15B37DC3A7CD}" destId="{372121A6-A579-42CE-AC83-920FA4F6149C}" srcOrd="2" destOrd="0" presId="urn:microsoft.com/office/officeart/2005/8/layout/orgChart1"/>
    <dgm:cxn modelId="{1FDD393E-EA5E-49E5-836D-CE3917389C50}" type="presParOf" srcId="{CB42F029-1EF1-40A3-8F55-83D3A561D19B}" destId="{7B999673-1C4A-4268-A77A-0005962E1D27}" srcOrd="2" destOrd="0" presId="urn:microsoft.com/office/officeart/2005/8/layout/orgChart1"/>
    <dgm:cxn modelId="{F81B7202-75F7-403C-894E-D733AC3F86AA}" type="presParOf" srcId="{7B999673-1C4A-4268-A77A-0005962E1D27}" destId="{30524639-65D8-4856-BA17-558406E915D9}" srcOrd="0" destOrd="0" presId="urn:microsoft.com/office/officeart/2005/8/layout/orgChart1"/>
    <dgm:cxn modelId="{6B2CC393-E3FE-400A-BDDB-1080D5211748}" type="presParOf" srcId="{30524639-65D8-4856-BA17-558406E915D9}" destId="{42BFFF07-6F8A-4586-A20E-B7F28A38368E}" srcOrd="0" destOrd="0" presId="urn:microsoft.com/office/officeart/2005/8/layout/orgChart1"/>
    <dgm:cxn modelId="{7D1C4A74-CF3D-4025-9DAC-887AD5CDD5C8}" type="presParOf" srcId="{30524639-65D8-4856-BA17-558406E915D9}" destId="{B0FA8A9E-CEA3-4C4C-847A-C59FDA842450}" srcOrd="1" destOrd="0" presId="urn:microsoft.com/office/officeart/2005/8/layout/orgChart1"/>
    <dgm:cxn modelId="{0803AA24-84B4-4E76-B887-6E928EE92B6C}" type="presParOf" srcId="{7B999673-1C4A-4268-A77A-0005962E1D27}" destId="{F62C35A8-C9D5-417A-90F5-325F0985CE14}" srcOrd="1" destOrd="0" presId="urn:microsoft.com/office/officeart/2005/8/layout/orgChart1"/>
    <dgm:cxn modelId="{5F902D43-DE1F-4663-8C41-3A500D809783}" type="presParOf" srcId="{7B999673-1C4A-4268-A77A-0005962E1D27}" destId="{A8A87BDE-B1CB-45BF-9CDF-4B50FC60BFE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F3867-A042-4A95-9CB2-5FD849470E75}">
      <dsp:nvSpPr>
        <dsp:cNvPr id="0" name=""/>
        <dsp:cNvSpPr/>
      </dsp:nvSpPr>
      <dsp:spPr>
        <a:xfrm>
          <a:off x="8364375" y="2407797"/>
          <a:ext cx="173552" cy="532227"/>
        </a:xfrm>
        <a:custGeom>
          <a:avLst/>
          <a:gdLst/>
          <a:ahLst/>
          <a:cxnLst/>
          <a:rect l="0" t="0" r="0" b="0"/>
          <a:pathLst>
            <a:path>
              <a:moveTo>
                <a:pt x="0" y="0"/>
              </a:moveTo>
              <a:lnTo>
                <a:pt x="0" y="532227"/>
              </a:lnTo>
              <a:lnTo>
                <a:pt x="173552" y="5322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EE21B5-3DBE-4C48-A936-FC58044544AE}">
      <dsp:nvSpPr>
        <dsp:cNvPr id="0" name=""/>
        <dsp:cNvSpPr/>
      </dsp:nvSpPr>
      <dsp:spPr>
        <a:xfrm>
          <a:off x="4703597" y="1586315"/>
          <a:ext cx="4123583" cy="242973"/>
        </a:xfrm>
        <a:custGeom>
          <a:avLst/>
          <a:gdLst/>
          <a:ahLst/>
          <a:cxnLst/>
          <a:rect l="0" t="0" r="0" b="0"/>
          <a:pathLst>
            <a:path>
              <a:moveTo>
                <a:pt x="0" y="0"/>
              </a:moveTo>
              <a:lnTo>
                <a:pt x="0" y="121486"/>
              </a:lnTo>
              <a:lnTo>
                <a:pt x="4123583" y="121486"/>
              </a:lnTo>
              <a:lnTo>
                <a:pt x="4123583" y="2429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EB80D8-466C-4061-9600-749C3173D27E}">
      <dsp:nvSpPr>
        <dsp:cNvPr id="0" name=""/>
        <dsp:cNvSpPr/>
      </dsp:nvSpPr>
      <dsp:spPr>
        <a:xfrm>
          <a:off x="6964385" y="3229279"/>
          <a:ext cx="173552" cy="532227"/>
        </a:xfrm>
        <a:custGeom>
          <a:avLst/>
          <a:gdLst/>
          <a:ahLst/>
          <a:cxnLst/>
          <a:rect l="0" t="0" r="0" b="0"/>
          <a:pathLst>
            <a:path>
              <a:moveTo>
                <a:pt x="0" y="0"/>
              </a:moveTo>
              <a:lnTo>
                <a:pt x="0" y="532227"/>
              </a:lnTo>
              <a:lnTo>
                <a:pt x="173552" y="5322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F0E2D-7941-40A0-BCE9-2F1DC14CF651}">
      <dsp:nvSpPr>
        <dsp:cNvPr id="0" name=""/>
        <dsp:cNvSpPr/>
      </dsp:nvSpPr>
      <dsp:spPr>
        <a:xfrm>
          <a:off x="7381471" y="2407797"/>
          <a:ext cx="91440" cy="242973"/>
        </a:xfrm>
        <a:custGeom>
          <a:avLst/>
          <a:gdLst/>
          <a:ahLst/>
          <a:cxnLst/>
          <a:rect l="0" t="0" r="0" b="0"/>
          <a:pathLst>
            <a:path>
              <a:moveTo>
                <a:pt x="45720" y="0"/>
              </a:moveTo>
              <a:lnTo>
                <a:pt x="45720" y="2429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FE5700-F2E2-4319-A456-594690E18FA9}">
      <dsp:nvSpPr>
        <dsp:cNvPr id="0" name=""/>
        <dsp:cNvSpPr/>
      </dsp:nvSpPr>
      <dsp:spPr>
        <a:xfrm>
          <a:off x="4703597" y="1586315"/>
          <a:ext cx="2723593" cy="242973"/>
        </a:xfrm>
        <a:custGeom>
          <a:avLst/>
          <a:gdLst/>
          <a:ahLst/>
          <a:cxnLst/>
          <a:rect l="0" t="0" r="0" b="0"/>
          <a:pathLst>
            <a:path>
              <a:moveTo>
                <a:pt x="0" y="0"/>
              </a:moveTo>
              <a:lnTo>
                <a:pt x="0" y="121486"/>
              </a:lnTo>
              <a:lnTo>
                <a:pt x="2723593" y="121486"/>
              </a:lnTo>
              <a:lnTo>
                <a:pt x="2723593" y="2429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C73055-83F7-4F6C-ADF2-467EB0D6D358}">
      <dsp:nvSpPr>
        <dsp:cNvPr id="0" name=""/>
        <dsp:cNvSpPr/>
      </dsp:nvSpPr>
      <dsp:spPr>
        <a:xfrm>
          <a:off x="5065258" y="2407797"/>
          <a:ext cx="173552" cy="532227"/>
        </a:xfrm>
        <a:custGeom>
          <a:avLst/>
          <a:gdLst/>
          <a:ahLst/>
          <a:cxnLst/>
          <a:rect l="0" t="0" r="0" b="0"/>
          <a:pathLst>
            <a:path>
              <a:moveTo>
                <a:pt x="0" y="0"/>
              </a:moveTo>
              <a:lnTo>
                <a:pt x="0" y="532227"/>
              </a:lnTo>
              <a:lnTo>
                <a:pt x="173552" y="5322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857EA6-9A77-4C25-98D1-1AA79EF69A8F}">
      <dsp:nvSpPr>
        <dsp:cNvPr id="0" name=""/>
        <dsp:cNvSpPr/>
      </dsp:nvSpPr>
      <dsp:spPr>
        <a:xfrm>
          <a:off x="4703597" y="1586315"/>
          <a:ext cx="824466" cy="242973"/>
        </a:xfrm>
        <a:custGeom>
          <a:avLst/>
          <a:gdLst/>
          <a:ahLst/>
          <a:cxnLst/>
          <a:rect l="0" t="0" r="0" b="0"/>
          <a:pathLst>
            <a:path>
              <a:moveTo>
                <a:pt x="0" y="0"/>
              </a:moveTo>
              <a:lnTo>
                <a:pt x="0" y="121486"/>
              </a:lnTo>
              <a:lnTo>
                <a:pt x="824466" y="121486"/>
              </a:lnTo>
              <a:lnTo>
                <a:pt x="824466" y="2429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A89474-9FC2-4898-87C8-6037CFEEC59B}">
      <dsp:nvSpPr>
        <dsp:cNvPr id="0" name=""/>
        <dsp:cNvSpPr/>
      </dsp:nvSpPr>
      <dsp:spPr>
        <a:xfrm>
          <a:off x="4128074" y="1586315"/>
          <a:ext cx="575523" cy="242973"/>
        </a:xfrm>
        <a:custGeom>
          <a:avLst/>
          <a:gdLst/>
          <a:ahLst/>
          <a:cxnLst/>
          <a:rect l="0" t="0" r="0" b="0"/>
          <a:pathLst>
            <a:path>
              <a:moveTo>
                <a:pt x="575523" y="0"/>
              </a:moveTo>
              <a:lnTo>
                <a:pt x="575523" y="121486"/>
              </a:lnTo>
              <a:lnTo>
                <a:pt x="0" y="121486"/>
              </a:lnTo>
              <a:lnTo>
                <a:pt x="0" y="2429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73E1E7-112F-41F8-A763-A4733230A652}">
      <dsp:nvSpPr>
        <dsp:cNvPr id="0" name=""/>
        <dsp:cNvSpPr/>
      </dsp:nvSpPr>
      <dsp:spPr>
        <a:xfrm>
          <a:off x="2665825" y="1586315"/>
          <a:ext cx="2037772" cy="242973"/>
        </a:xfrm>
        <a:custGeom>
          <a:avLst/>
          <a:gdLst/>
          <a:ahLst/>
          <a:cxnLst/>
          <a:rect l="0" t="0" r="0" b="0"/>
          <a:pathLst>
            <a:path>
              <a:moveTo>
                <a:pt x="2037772" y="0"/>
              </a:moveTo>
              <a:lnTo>
                <a:pt x="2037772" y="121486"/>
              </a:lnTo>
              <a:lnTo>
                <a:pt x="0" y="121486"/>
              </a:lnTo>
              <a:lnTo>
                <a:pt x="0" y="2429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3D71FD-2082-4FA4-8124-8D8F56CD8EF1}">
      <dsp:nvSpPr>
        <dsp:cNvPr id="0" name=""/>
        <dsp:cNvSpPr/>
      </dsp:nvSpPr>
      <dsp:spPr>
        <a:xfrm>
          <a:off x="891795" y="1586315"/>
          <a:ext cx="3811802" cy="242973"/>
        </a:xfrm>
        <a:custGeom>
          <a:avLst/>
          <a:gdLst/>
          <a:ahLst/>
          <a:cxnLst/>
          <a:rect l="0" t="0" r="0" b="0"/>
          <a:pathLst>
            <a:path>
              <a:moveTo>
                <a:pt x="3811802" y="0"/>
              </a:moveTo>
              <a:lnTo>
                <a:pt x="3811802" y="121486"/>
              </a:lnTo>
              <a:lnTo>
                <a:pt x="0" y="121486"/>
              </a:lnTo>
              <a:lnTo>
                <a:pt x="0" y="2429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5196CC-6482-4FAA-B6D6-183BE9A396D4}">
      <dsp:nvSpPr>
        <dsp:cNvPr id="0" name=""/>
        <dsp:cNvSpPr/>
      </dsp:nvSpPr>
      <dsp:spPr>
        <a:xfrm>
          <a:off x="3944305" y="1007807"/>
          <a:ext cx="1518584" cy="578508"/>
        </a:xfrm>
        <a:prstGeom prst="rect">
          <a:avLst/>
        </a:prstGeom>
        <a:solidFill>
          <a:schemeClr val="tx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1. Projektledare</a:t>
          </a:r>
        </a:p>
        <a:p>
          <a:pPr marL="0" lvl="0" indent="0" algn="ctr" defTabSz="622300">
            <a:lnSpc>
              <a:spcPct val="90000"/>
            </a:lnSpc>
            <a:spcBef>
              <a:spcPct val="0"/>
            </a:spcBef>
            <a:spcAft>
              <a:spcPct val="35000"/>
            </a:spcAft>
            <a:buNone/>
          </a:pPr>
          <a:r>
            <a:rPr lang="sv-SE" sz="1400" kern="1200" dirty="0"/>
            <a:t>Anders Strömbäck</a:t>
          </a:r>
        </a:p>
      </dsp:txBody>
      <dsp:txXfrm>
        <a:off x="3944305" y="1007807"/>
        <a:ext cx="1518584" cy="578508"/>
      </dsp:txXfrm>
    </dsp:sp>
    <dsp:sp modelId="{DE82F944-403C-47CB-B032-5954ACE48C0A}">
      <dsp:nvSpPr>
        <dsp:cNvPr id="0" name=""/>
        <dsp:cNvSpPr/>
      </dsp:nvSpPr>
      <dsp:spPr>
        <a:xfrm>
          <a:off x="1505" y="1829289"/>
          <a:ext cx="1780579" cy="578508"/>
        </a:xfrm>
        <a:prstGeom prst="rect">
          <a:avLst/>
        </a:prstGeom>
        <a:solidFill>
          <a:schemeClr val="tx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2. Tävlingsansvarig</a:t>
          </a:r>
          <a:br>
            <a:rPr lang="sv-SE" sz="1400" kern="1200" dirty="0"/>
          </a:br>
          <a:r>
            <a:rPr lang="sv-SE" sz="1200" kern="1200" dirty="0"/>
            <a:t>10. </a:t>
          </a:r>
          <a:r>
            <a:rPr lang="sv-SE" sz="1200" kern="1200" dirty="0" err="1"/>
            <a:t>Tävl</a:t>
          </a:r>
          <a:r>
            <a:rPr lang="sv-SE" sz="1200" kern="1200" dirty="0"/>
            <a:t>. IT</a:t>
          </a:r>
        </a:p>
        <a:p>
          <a:pPr marL="0" lvl="0" indent="0" algn="ctr" defTabSz="533400">
            <a:lnSpc>
              <a:spcPct val="90000"/>
            </a:lnSpc>
            <a:spcBef>
              <a:spcPct val="0"/>
            </a:spcBef>
            <a:spcAft>
              <a:spcPct val="35000"/>
            </a:spcAft>
            <a:buNone/>
          </a:pPr>
          <a:r>
            <a:rPr lang="sv-SE" sz="1200" kern="1200" dirty="0"/>
            <a:t>Johan Andersson</a:t>
          </a:r>
          <a:endParaRPr lang="sv-SE" sz="1400" kern="1200" dirty="0"/>
        </a:p>
      </dsp:txBody>
      <dsp:txXfrm>
        <a:off x="1505" y="1829289"/>
        <a:ext cx="1780579" cy="578508"/>
      </dsp:txXfrm>
    </dsp:sp>
    <dsp:sp modelId="{8D421712-5D02-40B6-A64E-3FB3D2066C8D}">
      <dsp:nvSpPr>
        <dsp:cNvPr id="0" name=""/>
        <dsp:cNvSpPr/>
      </dsp:nvSpPr>
      <dsp:spPr>
        <a:xfrm>
          <a:off x="2025058" y="1829289"/>
          <a:ext cx="1281534" cy="578508"/>
        </a:xfrm>
        <a:prstGeom prst="rect">
          <a:avLst/>
        </a:prstGeom>
        <a:solidFill>
          <a:schemeClr val="tx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3. Resa</a:t>
          </a:r>
        </a:p>
        <a:p>
          <a:pPr marL="0" lvl="0" indent="0" algn="ctr" defTabSz="533400">
            <a:lnSpc>
              <a:spcPct val="90000"/>
            </a:lnSpc>
            <a:spcBef>
              <a:spcPct val="0"/>
            </a:spcBef>
            <a:spcAft>
              <a:spcPct val="35000"/>
            </a:spcAft>
            <a:buNone/>
          </a:pPr>
          <a:r>
            <a:rPr lang="sv-SE" sz="1200" kern="1200" dirty="0"/>
            <a:t>Stefan </a:t>
          </a:r>
          <a:r>
            <a:rPr lang="sv-SE" sz="1200" kern="1200" dirty="0" err="1"/>
            <a:t>Sämfors</a:t>
          </a:r>
          <a:endParaRPr lang="sv-SE" sz="1200" kern="1200" dirty="0"/>
        </a:p>
      </dsp:txBody>
      <dsp:txXfrm>
        <a:off x="2025058" y="1829289"/>
        <a:ext cx="1281534" cy="578508"/>
      </dsp:txXfrm>
    </dsp:sp>
    <dsp:sp modelId="{95DC0BA4-74BA-4777-BF0A-62CA9D2DE193}">
      <dsp:nvSpPr>
        <dsp:cNvPr id="0" name=""/>
        <dsp:cNvSpPr/>
      </dsp:nvSpPr>
      <dsp:spPr>
        <a:xfrm>
          <a:off x="3549566" y="1829289"/>
          <a:ext cx="1157016" cy="578508"/>
        </a:xfrm>
        <a:prstGeom prst="rect">
          <a:avLst/>
        </a:prstGeom>
        <a:solidFill>
          <a:schemeClr val="tx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4. Boende</a:t>
          </a:r>
        </a:p>
        <a:p>
          <a:pPr marL="0" lvl="0" indent="0" algn="ctr" defTabSz="533400">
            <a:lnSpc>
              <a:spcPct val="90000"/>
            </a:lnSpc>
            <a:spcBef>
              <a:spcPct val="0"/>
            </a:spcBef>
            <a:spcAft>
              <a:spcPct val="35000"/>
            </a:spcAft>
            <a:buNone/>
          </a:pPr>
          <a:r>
            <a:rPr lang="sv-SE" sz="1200" kern="1200" dirty="0"/>
            <a:t>Lars-Göran Johansson</a:t>
          </a:r>
        </a:p>
      </dsp:txBody>
      <dsp:txXfrm>
        <a:off x="3549566" y="1829289"/>
        <a:ext cx="1157016" cy="578508"/>
      </dsp:txXfrm>
    </dsp:sp>
    <dsp:sp modelId="{6AF621C6-575C-411F-984C-6E808636A698}">
      <dsp:nvSpPr>
        <dsp:cNvPr id="0" name=""/>
        <dsp:cNvSpPr/>
      </dsp:nvSpPr>
      <dsp:spPr>
        <a:xfrm>
          <a:off x="4949556" y="1829289"/>
          <a:ext cx="1157016" cy="578508"/>
        </a:xfrm>
        <a:prstGeom prst="rect">
          <a:avLst/>
        </a:prstGeom>
        <a:solidFill>
          <a:schemeClr val="tx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5</a:t>
          </a:r>
          <a:r>
            <a:rPr lang="sv-SE" sz="1200" kern="1200" dirty="0"/>
            <a:t>. Upplevelse</a:t>
          </a:r>
        </a:p>
        <a:p>
          <a:pPr marL="0" lvl="0" indent="0" algn="ctr" defTabSz="622300">
            <a:lnSpc>
              <a:spcPct val="90000"/>
            </a:lnSpc>
            <a:spcBef>
              <a:spcPct val="0"/>
            </a:spcBef>
            <a:spcAft>
              <a:spcPct val="35000"/>
            </a:spcAft>
            <a:buNone/>
          </a:pPr>
          <a:r>
            <a:rPr lang="sv-SE" sz="1200" kern="1200" dirty="0"/>
            <a:t>Julia Lundquist</a:t>
          </a:r>
        </a:p>
      </dsp:txBody>
      <dsp:txXfrm>
        <a:off x="4949556" y="1829289"/>
        <a:ext cx="1157016" cy="578508"/>
      </dsp:txXfrm>
    </dsp:sp>
    <dsp:sp modelId="{23917A5A-64A5-4073-BB33-59AAE6F40DA3}">
      <dsp:nvSpPr>
        <dsp:cNvPr id="0" name=""/>
        <dsp:cNvSpPr/>
      </dsp:nvSpPr>
      <dsp:spPr>
        <a:xfrm>
          <a:off x="5238810" y="2650771"/>
          <a:ext cx="1366899" cy="578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solidFill>
                <a:schemeClr val="bg1">
                  <a:lumMod val="10000"/>
                  <a:lumOff val="90000"/>
                </a:schemeClr>
              </a:solidFill>
            </a:rPr>
            <a:t>13. Deltagarservice</a:t>
          </a:r>
        </a:p>
      </dsp:txBody>
      <dsp:txXfrm>
        <a:off x="5238810" y="2650771"/>
        <a:ext cx="1366899" cy="578508"/>
      </dsp:txXfrm>
    </dsp:sp>
    <dsp:sp modelId="{93773E7E-8F6A-4244-A832-5E85925FFE9A}">
      <dsp:nvSpPr>
        <dsp:cNvPr id="0" name=""/>
        <dsp:cNvSpPr/>
      </dsp:nvSpPr>
      <dsp:spPr>
        <a:xfrm>
          <a:off x="6848683" y="1829289"/>
          <a:ext cx="1157016" cy="578508"/>
        </a:xfrm>
        <a:prstGeom prst="rect">
          <a:avLst/>
        </a:prstGeom>
        <a:solidFill>
          <a:schemeClr val="tx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8. Marknad</a:t>
          </a:r>
        </a:p>
        <a:p>
          <a:pPr marL="0" lvl="0" indent="0" algn="ctr" defTabSz="622300">
            <a:lnSpc>
              <a:spcPct val="90000"/>
            </a:lnSpc>
            <a:spcBef>
              <a:spcPct val="0"/>
            </a:spcBef>
            <a:spcAft>
              <a:spcPct val="35000"/>
            </a:spcAft>
            <a:buNone/>
          </a:pPr>
          <a:r>
            <a:rPr lang="sv-SE" sz="1400" kern="1200" dirty="0"/>
            <a:t>Ted Lindquist</a:t>
          </a:r>
        </a:p>
      </dsp:txBody>
      <dsp:txXfrm>
        <a:off x="6848683" y="1829289"/>
        <a:ext cx="1157016" cy="578508"/>
      </dsp:txXfrm>
    </dsp:sp>
    <dsp:sp modelId="{B35BFE4E-6514-4A4B-9708-37A50C2E5CC7}">
      <dsp:nvSpPr>
        <dsp:cNvPr id="0" name=""/>
        <dsp:cNvSpPr/>
      </dsp:nvSpPr>
      <dsp:spPr>
        <a:xfrm>
          <a:off x="6848683" y="2650771"/>
          <a:ext cx="1157016" cy="578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9. </a:t>
          </a:r>
          <a:r>
            <a:rPr lang="sv-SE" sz="1400" kern="1200" dirty="0">
              <a:solidFill>
                <a:schemeClr val="bg1">
                  <a:lumMod val="10000"/>
                  <a:lumOff val="90000"/>
                </a:schemeClr>
              </a:solidFill>
            </a:rPr>
            <a:t>Sälj</a:t>
          </a:r>
        </a:p>
      </dsp:txBody>
      <dsp:txXfrm>
        <a:off x="6848683" y="2650771"/>
        <a:ext cx="1157016" cy="578508"/>
      </dsp:txXfrm>
    </dsp:sp>
    <dsp:sp modelId="{AEC92BD1-5AD9-4B41-8DF2-DEE3A8ECE88A}">
      <dsp:nvSpPr>
        <dsp:cNvPr id="0" name=""/>
        <dsp:cNvSpPr/>
      </dsp:nvSpPr>
      <dsp:spPr>
        <a:xfrm>
          <a:off x="7137937" y="3472253"/>
          <a:ext cx="1292410" cy="578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6. </a:t>
          </a:r>
          <a:r>
            <a:rPr lang="sv-SE" sz="1400" kern="1200" dirty="0">
              <a:solidFill>
                <a:schemeClr val="bg1">
                  <a:lumMod val="10000"/>
                  <a:lumOff val="90000"/>
                </a:schemeClr>
              </a:solidFill>
            </a:rPr>
            <a:t>Kassahantering</a:t>
          </a:r>
          <a:r>
            <a:rPr lang="sv-SE" sz="1400" kern="1200" dirty="0"/>
            <a:t> (</a:t>
          </a:r>
          <a:r>
            <a:rPr lang="sv-SE" sz="1400" kern="1200" dirty="0" err="1"/>
            <a:t>fd</a:t>
          </a:r>
          <a:r>
            <a:rPr lang="sv-SE" sz="1400" kern="1200" dirty="0"/>
            <a:t> Ekonomi)</a:t>
          </a:r>
        </a:p>
      </dsp:txBody>
      <dsp:txXfrm>
        <a:off x="7137937" y="3472253"/>
        <a:ext cx="1292410" cy="578508"/>
      </dsp:txXfrm>
    </dsp:sp>
    <dsp:sp modelId="{67996835-7FB6-4993-B948-2F47F67578F3}">
      <dsp:nvSpPr>
        <dsp:cNvPr id="0" name=""/>
        <dsp:cNvSpPr/>
      </dsp:nvSpPr>
      <dsp:spPr>
        <a:xfrm>
          <a:off x="8248673" y="1829289"/>
          <a:ext cx="1157016" cy="578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solidFill>
                <a:prstClr val="white"/>
              </a:solidFill>
              <a:latin typeface="Calibri" panose="020F0502020204030204"/>
              <a:ea typeface="+mn-ea"/>
              <a:cs typeface="+mn-cs"/>
            </a:rPr>
            <a:t>11</a:t>
          </a:r>
          <a:r>
            <a:rPr lang="sv-SE" sz="1400" kern="1200" dirty="0"/>
            <a:t>. </a:t>
          </a:r>
          <a:r>
            <a:rPr lang="sv-SE" sz="1400" kern="1200" dirty="0">
              <a:solidFill>
                <a:prstClr val="white"/>
              </a:solidFill>
              <a:latin typeface="Calibri" panose="020F0502020204030204"/>
              <a:ea typeface="+mn-ea"/>
              <a:cs typeface="+mn-cs"/>
            </a:rPr>
            <a:t>Service</a:t>
          </a:r>
          <a:br>
            <a:rPr lang="sv-SE" sz="1400" kern="1200" dirty="0">
              <a:solidFill>
                <a:prstClr val="white"/>
              </a:solidFill>
              <a:latin typeface="Calibri" panose="020F0502020204030204"/>
              <a:ea typeface="+mn-ea"/>
              <a:cs typeface="+mn-cs"/>
            </a:rPr>
          </a:br>
          <a:r>
            <a:rPr lang="sv-SE" sz="1100" kern="1200" dirty="0">
              <a:solidFill>
                <a:prstClr val="white"/>
              </a:solidFill>
              <a:latin typeface="Calibri" panose="020F0502020204030204"/>
              <a:ea typeface="+mn-ea"/>
              <a:cs typeface="+mn-cs"/>
            </a:rPr>
            <a:t>10. IT-infra</a:t>
          </a:r>
        </a:p>
        <a:p>
          <a:pPr marL="0" lvl="0" indent="0" algn="ctr" defTabSz="622300">
            <a:lnSpc>
              <a:spcPct val="90000"/>
            </a:lnSpc>
            <a:spcBef>
              <a:spcPct val="0"/>
            </a:spcBef>
            <a:spcAft>
              <a:spcPct val="35000"/>
            </a:spcAft>
            <a:buNone/>
          </a:pPr>
          <a:r>
            <a:rPr lang="sv-SE" sz="1100" kern="1200" dirty="0">
              <a:solidFill>
                <a:prstClr val="white"/>
              </a:solidFill>
              <a:latin typeface="Calibri" panose="020F0502020204030204"/>
              <a:ea typeface="+mn-ea"/>
              <a:cs typeface="+mn-cs"/>
            </a:rPr>
            <a:t>?</a:t>
          </a:r>
          <a:endParaRPr lang="sv-SE" sz="1400" kern="1200" dirty="0">
            <a:solidFill>
              <a:prstClr val="white"/>
            </a:solidFill>
            <a:latin typeface="Calibri" panose="020F0502020204030204"/>
            <a:ea typeface="+mn-ea"/>
            <a:cs typeface="+mn-cs"/>
          </a:endParaRPr>
        </a:p>
      </dsp:txBody>
      <dsp:txXfrm>
        <a:off x="8248673" y="1829289"/>
        <a:ext cx="1157016" cy="578508"/>
      </dsp:txXfrm>
    </dsp:sp>
    <dsp:sp modelId="{0E6813A7-A9E8-462E-8BE1-353FCED9E772}">
      <dsp:nvSpPr>
        <dsp:cNvPr id="0" name=""/>
        <dsp:cNvSpPr/>
      </dsp:nvSpPr>
      <dsp:spPr>
        <a:xfrm>
          <a:off x="8537927" y="2650771"/>
          <a:ext cx="1157016" cy="578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b="1" kern="1200" dirty="0">
              <a:solidFill>
                <a:schemeClr val="bg1">
                  <a:lumMod val="10000"/>
                  <a:lumOff val="90000"/>
                </a:schemeClr>
              </a:solidFill>
            </a:rPr>
            <a:t>12. Miljö</a:t>
          </a:r>
        </a:p>
      </dsp:txBody>
      <dsp:txXfrm>
        <a:off x="8537927" y="2650771"/>
        <a:ext cx="1157016" cy="578508"/>
      </dsp:txXfrm>
    </dsp:sp>
    <dsp:sp modelId="{739104B0-BCAA-46D2-BF40-8C2518BC88A6}">
      <dsp:nvSpPr>
        <dsp:cNvPr id="0" name=""/>
        <dsp:cNvSpPr/>
      </dsp:nvSpPr>
      <dsp:spPr>
        <a:xfrm>
          <a:off x="5705863" y="1007807"/>
          <a:ext cx="1157016" cy="578508"/>
        </a:xfrm>
        <a:prstGeom prst="rect">
          <a:avLst/>
        </a:prstGeom>
        <a:solidFill>
          <a:schemeClr val="tx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7. Funktionär</a:t>
          </a:r>
        </a:p>
        <a:p>
          <a:pPr marL="0" lvl="0" indent="0" algn="ctr" defTabSz="622300">
            <a:lnSpc>
              <a:spcPct val="90000"/>
            </a:lnSpc>
            <a:spcBef>
              <a:spcPct val="0"/>
            </a:spcBef>
            <a:spcAft>
              <a:spcPct val="35000"/>
            </a:spcAft>
            <a:buNone/>
          </a:pPr>
          <a:r>
            <a:rPr lang="sv-SE" sz="1400" kern="1200" dirty="0"/>
            <a:t>Anne Lindell</a:t>
          </a:r>
        </a:p>
      </dsp:txBody>
      <dsp:txXfrm>
        <a:off x="5705863" y="1007807"/>
        <a:ext cx="1157016" cy="578508"/>
      </dsp:txXfrm>
    </dsp:sp>
    <dsp:sp modelId="{42BFFF07-6F8A-4586-A20E-B7F28A38368E}">
      <dsp:nvSpPr>
        <dsp:cNvPr id="0" name=""/>
        <dsp:cNvSpPr/>
      </dsp:nvSpPr>
      <dsp:spPr>
        <a:xfrm>
          <a:off x="2398728" y="997730"/>
          <a:ext cx="1279984" cy="578508"/>
        </a:xfrm>
        <a:prstGeom prst="rect">
          <a:avLst/>
        </a:prstGeom>
        <a:solidFill>
          <a:schemeClr val="tx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Ordf i föreningsrådet </a:t>
          </a:r>
        </a:p>
        <a:p>
          <a:pPr marL="0" lvl="0" indent="0" algn="ctr" defTabSz="533400">
            <a:lnSpc>
              <a:spcPct val="90000"/>
            </a:lnSpc>
            <a:spcBef>
              <a:spcPct val="0"/>
            </a:spcBef>
            <a:spcAft>
              <a:spcPct val="35000"/>
            </a:spcAft>
            <a:buNone/>
          </a:pPr>
          <a:r>
            <a:rPr lang="sv-SE" sz="1200" kern="1200" dirty="0"/>
            <a:t>Göran Svensson</a:t>
          </a:r>
        </a:p>
      </dsp:txBody>
      <dsp:txXfrm>
        <a:off x="2398728" y="997730"/>
        <a:ext cx="1279984" cy="5785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4" name="Shape 424"/>
          <p:cNvSpPr>
            <a:spLocks noGrp="1" noRot="1" noChangeAspect="1"/>
          </p:cNvSpPr>
          <p:nvPr>
            <p:ph type="sldImg"/>
          </p:nvPr>
        </p:nvSpPr>
        <p:spPr>
          <a:xfrm>
            <a:off x="1143000" y="685800"/>
            <a:ext cx="4572000" cy="3429000"/>
          </a:xfrm>
          <a:prstGeom prst="rect">
            <a:avLst/>
          </a:prstGeom>
        </p:spPr>
        <p:txBody>
          <a:bodyPr/>
          <a:lstStyle/>
          <a:p>
            <a:endParaRPr/>
          </a:p>
        </p:txBody>
      </p:sp>
      <p:sp>
        <p:nvSpPr>
          <p:cNvPr id="425" name="Shape 4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solidFill>
          <a:schemeClr val="accent1"/>
        </a:solidFill>
        <a:latin typeface="+mj-lt"/>
        <a:ea typeface="+mj-ea"/>
        <a:cs typeface="+mj-cs"/>
        <a:sym typeface="Museo 500"/>
      </a:defRPr>
    </a:lvl1pPr>
    <a:lvl2pPr indent="228600" latinLnBrk="0">
      <a:defRPr sz="1200">
        <a:solidFill>
          <a:schemeClr val="accent1"/>
        </a:solidFill>
        <a:latin typeface="+mj-lt"/>
        <a:ea typeface="+mj-ea"/>
        <a:cs typeface="+mj-cs"/>
        <a:sym typeface="Museo 500"/>
      </a:defRPr>
    </a:lvl2pPr>
    <a:lvl3pPr indent="457200" latinLnBrk="0">
      <a:defRPr sz="1200">
        <a:solidFill>
          <a:schemeClr val="accent1"/>
        </a:solidFill>
        <a:latin typeface="+mj-lt"/>
        <a:ea typeface="+mj-ea"/>
        <a:cs typeface="+mj-cs"/>
        <a:sym typeface="Museo 500"/>
      </a:defRPr>
    </a:lvl3pPr>
    <a:lvl4pPr indent="685800" latinLnBrk="0">
      <a:defRPr sz="1200">
        <a:solidFill>
          <a:schemeClr val="accent1"/>
        </a:solidFill>
        <a:latin typeface="+mj-lt"/>
        <a:ea typeface="+mj-ea"/>
        <a:cs typeface="+mj-cs"/>
        <a:sym typeface="Museo 500"/>
      </a:defRPr>
    </a:lvl4pPr>
    <a:lvl5pPr indent="914400" latinLnBrk="0">
      <a:defRPr sz="1200">
        <a:solidFill>
          <a:schemeClr val="accent1"/>
        </a:solidFill>
        <a:latin typeface="+mj-lt"/>
        <a:ea typeface="+mj-ea"/>
        <a:cs typeface="+mj-cs"/>
        <a:sym typeface="Museo 500"/>
      </a:defRPr>
    </a:lvl5pPr>
    <a:lvl6pPr indent="1143000" latinLnBrk="0">
      <a:defRPr sz="1200">
        <a:solidFill>
          <a:schemeClr val="accent1"/>
        </a:solidFill>
        <a:latin typeface="+mj-lt"/>
        <a:ea typeface="+mj-ea"/>
        <a:cs typeface="+mj-cs"/>
        <a:sym typeface="Museo 500"/>
      </a:defRPr>
    </a:lvl6pPr>
    <a:lvl7pPr indent="1371600" latinLnBrk="0">
      <a:defRPr sz="1200">
        <a:solidFill>
          <a:schemeClr val="accent1"/>
        </a:solidFill>
        <a:latin typeface="+mj-lt"/>
        <a:ea typeface="+mj-ea"/>
        <a:cs typeface="+mj-cs"/>
        <a:sym typeface="Museo 500"/>
      </a:defRPr>
    </a:lvl7pPr>
    <a:lvl8pPr indent="1600200" latinLnBrk="0">
      <a:defRPr sz="1200">
        <a:solidFill>
          <a:schemeClr val="accent1"/>
        </a:solidFill>
        <a:latin typeface="+mj-lt"/>
        <a:ea typeface="+mj-ea"/>
        <a:cs typeface="+mj-cs"/>
        <a:sym typeface="Museo 500"/>
      </a:defRPr>
    </a:lvl8pPr>
    <a:lvl9pPr indent="1828800" latinLnBrk="0">
      <a:defRPr sz="1200">
        <a:solidFill>
          <a:schemeClr val="accent1"/>
        </a:solidFill>
        <a:latin typeface="+mj-lt"/>
        <a:ea typeface="+mj-ea"/>
        <a:cs typeface="+mj-cs"/>
        <a:sym typeface="Museo 500"/>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ext och punktlista">
    <p:spTree>
      <p:nvGrpSpPr>
        <p:cNvPr id="1" name=""/>
        <p:cNvGrpSpPr/>
        <p:nvPr/>
      </p:nvGrpSpPr>
      <p:grpSpPr>
        <a:xfrm>
          <a:off x="0" y="0"/>
          <a:ext cx="0" cy="0"/>
          <a:chOff x="0" y="0"/>
          <a:chExt cx="0" cy="0"/>
        </a:xfrm>
      </p:grpSpPr>
      <p:sp>
        <p:nvSpPr>
          <p:cNvPr id="77" name="Rektangel 8"/>
          <p:cNvSpPr/>
          <p:nvPr/>
        </p:nvSpPr>
        <p:spPr>
          <a:xfrm>
            <a:off x="0" y="5888587"/>
            <a:ext cx="12192000" cy="969412"/>
          </a:xfrm>
          <a:prstGeom prst="rect">
            <a:avLst/>
          </a:prstGeom>
          <a:solidFill>
            <a:schemeClr val="accent1"/>
          </a:solidFill>
          <a:ln w="12700">
            <a:miter lim="400000"/>
          </a:ln>
        </p:spPr>
        <p:txBody>
          <a:bodyPr lIns="45718" tIns="45718" rIns="45718" bIns="45718" anchor="ctr"/>
          <a:lstStyle/>
          <a:p>
            <a:pPr algn="ctr">
              <a:defRPr sz="1800">
                <a:solidFill>
                  <a:srgbClr val="FFFFFF"/>
                </a:solidFill>
              </a:defRPr>
            </a:pPr>
            <a:endParaRPr/>
          </a:p>
        </p:txBody>
      </p:sp>
      <p:pic>
        <p:nvPicPr>
          <p:cNvPr id="78" name="Bild 9" descr="Bild 9"/>
          <p:cNvPicPr>
            <a:picLocks noChangeAspect="1"/>
          </p:cNvPicPr>
          <p:nvPr/>
        </p:nvPicPr>
        <p:blipFill>
          <a:blip r:embed="rId2"/>
          <a:stretch>
            <a:fillRect/>
          </a:stretch>
        </p:blipFill>
        <p:spPr>
          <a:xfrm>
            <a:off x="348074" y="6156531"/>
            <a:ext cx="1978845" cy="442571"/>
          </a:xfrm>
          <a:prstGeom prst="rect">
            <a:avLst/>
          </a:prstGeom>
          <a:ln w="12700">
            <a:miter lim="400000"/>
          </a:ln>
        </p:spPr>
      </p:pic>
      <p:pic>
        <p:nvPicPr>
          <p:cNvPr id="79" name="Bildobjekt 10" descr="Bildobjekt 10"/>
          <p:cNvPicPr>
            <a:picLocks noChangeAspect="1"/>
          </p:cNvPicPr>
          <p:nvPr/>
        </p:nvPicPr>
        <p:blipFill>
          <a:blip r:embed="rId3"/>
          <a:srcRect t="22026" r="24462" b="43533"/>
          <a:stretch>
            <a:fillRect/>
          </a:stretch>
        </p:blipFill>
        <p:spPr>
          <a:xfrm>
            <a:off x="10065656" y="5888587"/>
            <a:ext cx="2126344" cy="969414"/>
          </a:xfrm>
          <a:prstGeom prst="rect">
            <a:avLst/>
          </a:prstGeom>
          <a:ln w="12700">
            <a:miter lim="400000"/>
          </a:ln>
        </p:spPr>
      </p:pic>
      <p:pic>
        <p:nvPicPr>
          <p:cNvPr id="80" name="Bildobjekt 11" descr="Bildobjekt 11"/>
          <p:cNvPicPr>
            <a:picLocks noChangeAspect="1"/>
          </p:cNvPicPr>
          <p:nvPr/>
        </p:nvPicPr>
        <p:blipFill>
          <a:blip r:embed="rId4"/>
          <a:srcRect b="61663"/>
          <a:stretch>
            <a:fillRect/>
          </a:stretch>
        </p:blipFill>
        <p:spPr>
          <a:xfrm>
            <a:off x="8083146" y="6332706"/>
            <a:ext cx="1370254" cy="525296"/>
          </a:xfrm>
          <a:prstGeom prst="rect">
            <a:avLst/>
          </a:prstGeom>
          <a:ln w="12700">
            <a:miter lim="400000"/>
          </a:ln>
        </p:spPr>
      </p:pic>
      <p:sp>
        <p:nvSpPr>
          <p:cNvPr id="81" name="Titeltext"/>
          <p:cNvSpPr txBox="1">
            <a:spLocks noGrp="1"/>
          </p:cNvSpPr>
          <p:nvPr>
            <p:ph type="title"/>
          </p:nvPr>
        </p:nvSpPr>
        <p:spPr>
          <a:prstGeom prst="rect">
            <a:avLst/>
          </a:prstGeom>
        </p:spPr>
        <p:txBody>
          <a:bodyPr/>
          <a:lstStyle>
            <a:lvl1pPr>
              <a:defRPr>
                <a:solidFill>
                  <a:schemeClr val="accent1"/>
                </a:solidFill>
              </a:defRPr>
            </a:lvl1pPr>
          </a:lstStyle>
          <a:p>
            <a:r>
              <a:t>Titeltext</a:t>
            </a:r>
          </a:p>
        </p:txBody>
      </p:sp>
      <p:sp>
        <p:nvSpPr>
          <p:cNvPr id="82" name="Brödtext nivå ett…"/>
          <p:cNvSpPr txBox="1">
            <a:spLocks noGrp="1"/>
          </p:cNvSpPr>
          <p:nvPr>
            <p:ph type="body" sz="quarter" idx="1"/>
          </p:nvPr>
        </p:nvSpPr>
        <p:spPr>
          <a:xfrm>
            <a:off x="872871" y="2157095"/>
            <a:ext cx="5017566" cy="2927352"/>
          </a:xfrm>
          <a:prstGeom prst="rect">
            <a:avLst/>
          </a:prstGeom>
        </p:spPr>
        <p:txBody>
          <a:bodyPr/>
          <a:lstStyle>
            <a:lvl1pPr marL="0" indent="0">
              <a:buSzTx/>
              <a:buFontTx/>
              <a:buNone/>
              <a:defRPr sz="2000"/>
            </a:lvl1pPr>
            <a:lvl2pPr marL="0" indent="0">
              <a:buSzTx/>
              <a:buFontTx/>
              <a:buNone/>
              <a:defRPr sz="2000"/>
            </a:lvl2pPr>
            <a:lvl3pPr marL="0" indent="0">
              <a:buSzTx/>
              <a:buFontTx/>
              <a:buNone/>
              <a:defRPr sz="2000"/>
            </a:lvl3pPr>
            <a:lvl4pPr marL="0" indent="0">
              <a:buSzTx/>
              <a:buFontTx/>
              <a:buNone/>
              <a:defRPr sz="2000"/>
            </a:lvl4pPr>
            <a:lvl5pPr marL="0" indent="0">
              <a:buSzTx/>
              <a:buFontTx/>
              <a:buNone/>
              <a:defRPr sz="2000"/>
            </a:lvl5pPr>
          </a:lstStyle>
          <a:p>
            <a:r>
              <a:t>Brödtext nivå ett</a:t>
            </a:r>
          </a:p>
          <a:p>
            <a:pPr lvl="1"/>
            <a:r>
              <a:t>Brödtext nivå två</a:t>
            </a:r>
          </a:p>
          <a:p>
            <a:pPr lvl="2"/>
            <a:r>
              <a:t>Brödtext nivå tre</a:t>
            </a:r>
          </a:p>
          <a:p>
            <a:pPr lvl="3"/>
            <a:r>
              <a:t>Brödtext nivå fyra</a:t>
            </a:r>
          </a:p>
          <a:p>
            <a:pPr lvl="4"/>
            <a:r>
              <a:t>Brödtext nivå fem</a:t>
            </a:r>
          </a:p>
        </p:txBody>
      </p:sp>
      <p:sp>
        <p:nvSpPr>
          <p:cNvPr id="8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Avsnittsskiljare">
    <p:bg>
      <p:bgPr>
        <a:solidFill>
          <a:schemeClr val="accent4"/>
        </a:solidFill>
        <a:effectLst/>
      </p:bgPr>
    </p:bg>
    <p:spTree>
      <p:nvGrpSpPr>
        <p:cNvPr id="1" name=""/>
        <p:cNvGrpSpPr/>
        <p:nvPr/>
      </p:nvGrpSpPr>
      <p:grpSpPr>
        <a:xfrm>
          <a:off x="0" y="0"/>
          <a:ext cx="0" cy="0"/>
          <a:chOff x="0" y="0"/>
          <a:chExt cx="0" cy="0"/>
        </a:xfrm>
      </p:grpSpPr>
      <p:sp>
        <p:nvSpPr>
          <p:cNvPr id="261" name="Avsnittsskiljare"/>
          <p:cNvSpPr txBox="1">
            <a:spLocks noGrp="1"/>
          </p:cNvSpPr>
          <p:nvPr>
            <p:ph type="title" hasCustomPrompt="1"/>
          </p:nvPr>
        </p:nvSpPr>
        <p:spPr>
          <a:xfrm>
            <a:off x="2130056" y="2739257"/>
            <a:ext cx="7931888" cy="2387601"/>
          </a:xfrm>
          <a:prstGeom prst="rect">
            <a:avLst/>
          </a:prstGeom>
        </p:spPr>
        <p:txBody>
          <a:bodyPr anchor="t"/>
          <a:lstStyle>
            <a:lvl1pPr algn="ctr">
              <a:defRPr sz="5500">
                <a:solidFill>
                  <a:srgbClr val="F9F7F6"/>
                </a:solidFill>
              </a:defRPr>
            </a:lvl1pPr>
          </a:lstStyle>
          <a:p>
            <a:r>
              <a:t>Avsnittsskiljare</a:t>
            </a:r>
          </a:p>
        </p:txBody>
      </p:sp>
      <p:pic>
        <p:nvPicPr>
          <p:cNvPr id="262" name="Bildobjekt 6" descr="Bildobjekt 6"/>
          <p:cNvPicPr>
            <a:picLocks noChangeAspect="1"/>
          </p:cNvPicPr>
          <p:nvPr/>
        </p:nvPicPr>
        <p:blipFill>
          <a:blip r:embed="rId2"/>
          <a:srcRect r="32335" b="32001"/>
          <a:stretch>
            <a:fillRect/>
          </a:stretch>
        </p:blipFill>
        <p:spPr>
          <a:xfrm rot="10800000">
            <a:off x="-4" y="-4"/>
            <a:ext cx="2342401" cy="2353945"/>
          </a:xfrm>
          <a:prstGeom prst="rect">
            <a:avLst/>
          </a:prstGeom>
          <a:ln w="12700">
            <a:miter lim="400000"/>
          </a:ln>
        </p:spPr>
      </p:pic>
      <p:pic>
        <p:nvPicPr>
          <p:cNvPr id="263" name="Bildobjekt 7" descr="Bildobjekt 7"/>
          <p:cNvPicPr>
            <a:picLocks noChangeAspect="1"/>
          </p:cNvPicPr>
          <p:nvPr/>
        </p:nvPicPr>
        <p:blipFill>
          <a:blip r:embed="rId3"/>
          <a:srcRect r="30910" b="26885"/>
          <a:stretch>
            <a:fillRect/>
          </a:stretch>
        </p:blipFill>
        <p:spPr>
          <a:xfrm>
            <a:off x="9974333" y="4511114"/>
            <a:ext cx="2217667" cy="2346887"/>
          </a:xfrm>
          <a:prstGeom prst="rect">
            <a:avLst/>
          </a:prstGeom>
          <a:ln w="12700">
            <a:miter lim="400000"/>
          </a:ln>
        </p:spPr>
      </p:pic>
      <p:sp>
        <p:nvSpPr>
          <p:cNvPr id="26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Rubrik och innehåll">
    <p:spTree>
      <p:nvGrpSpPr>
        <p:cNvPr id="1" name=""/>
        <p:cNvGrpSpPr/>
        <p:nvPr/>
      </p:nvGrpSpPr>
      <p:grpSpPr>
        <a:xfrm>
          <a:off x="0" y="0"/>
          <a:ext cx="0" cy="0"/>
          <a:chOff x="0" y="0"/>
          <a:chExt cx="0" cy="0"/>
        </a:xfrm>
      </p:grpSpPr>
      <p:sp>
        <p:nvSpPr>
          <p:cNvPr id="271" name="Rektangel 7"/>
          <p:cNvSpPr/>
          <p:nvPr/>
        </p:nvSpPr>
        <p:spPr>
          <a:xfrm>
            <a:off x="0" y="5888587"/>
            <a:ext cx="12192000" cy="969412"/>
          </a:xfrm>
          <a:prstGeom prst="rect">
            <a:avLst/>
          </a:prstGeom>
          <a:solidFill>
            <a:schemeClr val="accent4"/>
          </a:solidFill>
          <a:ln w="12700">
            <a:miter lim="400000"/>
          </a:ln>
        </p:spPr>
        <p:txBody>
          <a:bodyPr lIns="45718" tIns="45718" rIns="45718" bIns="45718" anchor="ctr"/>
          <a:lstStyle/>
          <a:p>
            <a:pPr algn="ctr">
              <a:defRPr sz="1800">
                <a:solidFill>
                  <a:srgbClr val="FFFFFF"/>
                </a:solidFill>
              </a:defRPr>
            </a:pPr>
            <a:endParaRPr/>
          </a:p>
        </p:txBody>
      </p:sp>
      <p:pic>
        <p:nvPicPr>
          <p:cNvPr id="272" name="Bildobjekt 12" descr="Bildobjekt 12"/>
          <p:cNvPicPr>
            <a:picLocks noChangeAspect="1"/>
          </p:cNvPicPr>
          <p:nvPr/>
        </p:nvPicPr>
        <p:blipFill>
          <a:blip r:embed="rId2"/>
          <a:srcRect t="22026" r="24462" b="43533"/>
          <a:stretch>
            <a:fillRect/>
          </a:stretch>
        </p:blipFill>
        <p:spPr>
          <a:xfrm>
            <a:off x="10065656" y="5888587"/>
            <a:ext cx="2126344" cy="969414"/>
          </a:xfrm>
          <a:prstGeom prst="rect">
            <a:avLst/>
          </a:prstGeom>
          <a:ln w="12700">
            <a:miter lim="400000"/>
          </a:ln>
        </p:spPr>
      </p:pic>
      <p:pic>
        <p:nvPicPr>
          <p:cNvPr id="273" name="Bildobjekt 13" descr="Bildobjekt 13"/>
          <p:cNvPicPr>
            <a:picLocks noChangeAspect="1"/>
          </p:cNvPicPr>
          <p:nvPr/>
        </p:nvPicPr>
        <p:blipFill>
          <a:blip r:embed="rId3"/>
          <a:srcRect b="61663"/>
          <a:stretch>
            <a:fillRect/>
          </a:stretch>
        </p:blipFill>
        <p:spPr>
          <a:xfrm>
            <a:off x="8083146" y="6332706"/>
            <a:ext cx="1370254" cy="525296"/>
          </a:xfrm>
          <a:prstGeom prst="rect">
            <a:avLst/>
          </a:prstGeom>
          <a:ln w="12700">
            <a:miter lim="400000"/>
          </a:ln>
        </p:spPr>
      </p:pic>
      <p:pic>
        <p:nvPicPr>
          <p:cNvPr id="274" name="Bild 14" descr="Bild 14"/>
          <p:cNvPicPr>
            <a:picLocks noChangeAspect="1"/>
          </p:cNvPicPr>
          <p:nvPr/>
        </p:nvPicPr>
        <p:blipFill>
          <a:blip r:embed="rId4"/>
          <a:stretch>
            <a:fillRect/>
          </a:stretch>
        </p:blipFill>
        <p:spPr>
          <a:xfrm>
            <a:off x="334964" y="6156531"/>
            <a:ext cx="1978843" cy="491750"/>
          </a:xfrm>
          <a:prstGeom prst="rect">
            <a:avLst/>
          </a:prstGeom>
          <a:ln w="12700">
            <a:miter lim="400000"/>
          </a:ln>
        </p:spPr>
      </p:pic>
      <p:sp>
        <p:nvSpPr>
          <p:cNvPr id="275" name="Titeltext"/>
          <p:cNvSpPr txBox="1">
            <a:spLocks noGrp="1"/>
          </p:cNvSpPr>
          <p:nvPr>
            <p:ph type="title"/>
          </p:nvPr>
        </p:nvSpPr>
        <p:spPr>
          <a:prstGeom prst="rect">
            <a:avLst/>
          </a:prstGeom>
        </p:spPr>
        <p:txBody>
          <a:bodyPr/>
          <a:lstStyle>
            <a:lvl1pPr>
              <a:defRPr>
                <a:solidFill>
                  <a:schemeClr val="accent4"/>
                </a:solidFill>
              </a:defRPr>
            </a:lvl1pPr>
          </a:lstStyle>
          <a:p>
            <a:r>
              <a:t>Titeltext</a:t>
            </a:r>
          </a:p>
        </p:txBody>
      </p:sp>
      <p:sp>
        <p:nvSpPr>
          <p:cNvPr id="276" name="Brödtext nivå ett…"/>
          <p:cNvSpPr txBox="1">
            <a:spLocks noGrp="1"/>
          </p:cNvSpPr>
          <p:nvPr>
            <p:ph type="body" sz="half"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27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Rubrik och innehåll, 2 spalt">
    <p:spTree>
      <p:nvGrpSpPr>
        <p:cNvPr id="1" name=""/>
        <p:cNvGrpSpPr/>
        <p:nvPr/>
      </p:nvGrpSpPr>
      <p:grpSpPr>
        <a:xfrm>
          <a:off x="0" y="0"/>
          <a:ext cx="0" cy="0"/>
          <a:chOff x="0" y="0"/>
          <a:chExt cx="0" cy="0"/>
        </a:xfrm>
      </p:grpSpPr>
      <p:sp>
        <p:nvSpPr>
          <p:cNvPr id="284" name="Rektangel 7"/>
          <p:cNvSpPr/>
          <p:nvPr/>
        </p:nvSpPr>
        <p:spPr>
          <a:xfrm>
            <a:off x="0" y="5888587"/>
            <a:ext cx="12192000" cy="969412"/>
          </a:xfrm>
          <a:prstGeom prst="rect">
            <a:avLst/>
          </a:prstGeom>
          <a:solidFill>
            <a:schemeClr val="accent4"/>
          </a:solidFill>
          <a:ln w="12700">
            <a:miter lim="400000"/>
          </a:ln>
        </p:spPr>
        <p:txBody>
          <a:bodyPr lIns="45718" tIns="45718" rIns="45718" bIns="45718" anchor="ctr"/>
          <a:lstStyle/>
          <a:p>
            <a:pPr algn="ctr">
              <a:defRPr sz="1800">
                <a:solidFill>
                  <a:srgbClr val="FFFFFF"/>
                </a:solidFill>
              </a:defRPr>
            </a:pPr>
            <a:endParaRPr/>
          </a:p>
        </p:txBody>
      </p:sp>
      <p:pic>
        <p:nvPicPr>
          <p:cNvPr id="285" name="Bildobjekt 12" descr="Bildobjekt 12"/>
          <p:cNvPicPr>
            <a:picLocks noChangeAspect="1"/>
          </p:cNvPicPr>
          <p:nvPr/>
        </p:nvPicPr>
        <p:blipFill>
          <a:blip r:embed="rId2"/>
          <a:srcRect t="22026" r="24462" b="43533"/>
          <a:stretch>
            <a:fillRect/>
          </a:stretch>
        </p:blipFill>
        <p:spPr>
          <a:xfrm>
            <a:off x="10065656" y="5888587"/>
            <a:ext cx="2126344" cy="969414"/>
          </a:xfrm>
          <a:prstGeom prst="rect">
            <a:avLst/>
          </a:prstGeom>
          <a:ln w="12700">
            <a:miter lim="400000"/>
          </a:ln>
        </p:spPr>
      </p:pic>
      <p:pic>
        <p:nvPicPr>
          <p:cNvPr id="286" name="Bildobjekt 13" descr="Bildobjekt 13"/>
          <p:cNvPicPr>
            <a:picLocks noChangeAspect="1"/>
          </p:cNvPicPr>
          <p:nvPr/>
        </p:nvPicPr>
        <p:blipFill>
          <a:blip r:embed="rId3"/>
          <a:srcRect b="61663"/>
          <a:stretch>
            <a:fillRect/>
          </a:stretch>
        </p:blipFill>
        <p:spPr>
          <a:xfrm>
            <a:off x="8083146" y="6332706"/>
            <a:ext cx="1370254" cy="525296"/>
          </a:xfrm>
          <a:prstGeom prst="rect">
            <a:avLst/>
          </a:prstGeom>
          <a:ln w="12700">
            <a:miter lim="400000"/>
          </a:ln>
        </p:spPr>
      </p:pic>
      <p:pic>
        <p:nvPicPr>
          <p:cNvPr id="287" name="Bild 14" descr="Bild 14"/>
          <p:cNvPicPr>
            <a:picLocks noChangeAspect="1"/>
          </p:cNvPicPr>
          <p:nvPr/>
        </p:nvPicPr>
        <p:blipFill>
          <a:blip r:embed="rId4"/>
          <a:stretch>
            <a:fillRect/>
          </a:stretch>
        </p:blipFill>
        <p:spPr>
          <a:xfrm>
            <a:off x="334964" y="6156531"/>
            <a:ext cx="1978843" cy="491750"/>
          </a:xfrm>
          <a:prstGeom prst="rect">
            <a:avLst/>
          </a:prstGeom>
          <a:ln w="12700">
            <a:miter lim="400000"/>
          </a:ln>
        </p:spPr>
      </p:pic>
      <p:sp>
        <p:nvSpPr>
          <p:cNvPr id="288" name="Titeltext"/>
          <p:cNvSpPr txBox="1">
            <a:spLocks noGrp="1"/>
          </p:cNvSpPr>
          <p:nvPr>
            <p:ph type="title"/>
          </p:nvPr>
        </p:nvSpPr>
        <p:spPr>
          <a:prstGeom prst="rect">
            <a:avLst/>
          </a:prstGeom>
        </p:spPr>
        <p:txBody>
          <a:bodyPr/>
          <a:lstStyle>
            <a:lvl1pPr>
              <a:defRPr>
                <a:solidFill>
                  <a:schemeClr val="accent4"/>
                </a:solidFill>
              </a:defRPr>
            </a:lvl1pPr>
          </a:lstStyle>
          <a:p>
            <a:r>
              <a:t>Titeltext</a:t>
            </a:r>
          </a:p>
        </p:txBody>
      </p:sp>
      <p:sp>
        <p:nvSpPr>
          <p:cNvPr id="289" name="Brödtext nivå ett…"/>
          <p:cNvSpPr txBox="1">
            <a:spLocks noGrp="1"/>
          </p:cNvSpPr>
          <p:nvPr>
            <p:ph type="body" sz="quarter" idx="1"/>
          </p:nvPr>
        </p:nvSpPr>
        <p:spPr>
          <a:xfrm>
            <a:off x="872871" y="2157095"/>
            <a:ext cx="5017566" cy="2927352"/>
          </a:xfrm>
          <a:prstGeom prst="rect">
            <a:avLst/>
          </a:prstGeom>
        </p:spPr>
        <p:txBody>
          <a:bodyPr/>
          <a:lstStyle>
            <a:lvl1pPr>
              <a:defRPr sz="2000"/>
            </a:lvl1pPr>
            <a:lvl2pPr marL="711200" indent="-254000">
              <a:defRPr sz="2000"/>
            </a:lvl2pPr>
            <a:lvl3pPr marL="1200150" indent="-285750">
              <a:defRPr sz="2000"/>
            </a:lvl3pPr>
            <a:lvl4pPr marL="1698170" indent="-326570">
              <a:defRPr sz="2000"/>
            </a:lvl4pPr>
            <a:lvl5pPr marL="2155370" indent="-326570">
              <a:defRPr sz="2000"/>
            </a:lvl5pPr>
          </a:lstStyle>
          <a:p>
            <a:r>
              <a:t>Brödtext nivå ett</a:t>
            </a:r>
          </a:p>
          <a:p>
            <a:pPr lvl="1"/>
            <a:r>
              <a:t>Brödtext nivå två</a:t>
            </a:r>
          </a:p>
          <a:p>
            <a:pPr lvl="2"/>
            <a:r>
              <a:t>Brödtext nivå tre</a:t>
            </a:r>
          </a:p>
          <a:p>
            <a:pPr lvl="3"/>
            <a:r>
              <a:t>Brödtext nivå fyra</a:t>
            </a:r>
          </a:p>
          <a:p>
            <a:pPr lvl="4"/>
            <a:r>
              <a:t>Brödtext nivå fem</a:t>
            </a:r>
          </a:p>
        </p:txBody>
      </p:sp>
      <p:sp>
        <p:nvSpPr>
          <p:cNvPr id="29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Rubrik och innehåll, 2 spalt underrubrik">
    <p:spTree>
      <p:nvGrpSpPr>
        <p:cNvPr id="1" name=""/>
        <p:cNvGrpSpPr/>
        <p:nvPr/>
      </p:nvGrpSpPr>
      <p:grpSpPr>
        <a:xfrm>
          <a:off x="0" y="0"/>
          <a:ext cx="0" cy="0"/>
          <a:chOff x="0" y="0"/>
          <a:chExt cx="0" cy="0"/>
        </a:xfrm>
      </p:grpSpPr>
      <p:sp>
        <p:nvSpPr>
          <p:cNvPr id="297" name="Rektangel 7"/>
          <p:cNvSpPr/>
          <p:nvPr/>
        </p:nvSpPr>
        <p:spPr>
          <a:xfrm>
            <a:off x="0" y="5888587"/>
            <a:ext cx="12192000" cy="969412"/>
          </a:xfrm>
          <a:prstGeom prst="rect">
            <a:avLst/>
          </a:prstGeom>
          <a:solidFill>
            <a:schemeClr val="accent4"/>
          </a:solidFill>
          <a:ln w="12700">
            <a:miter lim="400000"/>
          </a:ln>
        </p:spPr>
        <p:txBody>
          <a:bodyPr lIns="45718" tIns="45718" rIns="45718" bIns="45718" anchor="ctr"/>
          <a:lstStyle/>
          <a:p>
            <a:pPr algn="ctr">
              <a:defRPr sz="1800">
                <a:solidFill>
                  <a:srgbClr val="FFFFFF"/>
                </a:solidFill>
              </a:defRPr>
            </a:pPr>
            <a:endParaRPr/>
          </a:p>
        </p:txBody>
      </p:sp>
      <p:pic>
        <p:nvPicPr>
          <p:cNvPr id="298" name="Bildobjekt 12" descr="Bildobjekt 12"/>
          <p:cNvPicPr>
            <a:picLocks noChangeAspect="1"/>
          </p:cNvPicPr>
          <p:nvPr/>
        </p:nvPicPr>
        <p:blipFill>
          <a:blip r:embed="rId2"/>
          <a:srcRect t="22026" r="24462" b="43533"/>
          <a:stretch>
            <a:fillRect/>
          </a:stretch>
        </p:blipFill>
        <p:spPr>
          <a:xfrm>
            <a:off x="10065656" y="5888587"/>
            <a:ext cx="2126344" cy="969414"/>
          </a:xfrm>
          <a:prstGeom prst="rect">
            <a:avLst/>
          </a:prstGeom>
          <a:ln w="12700">
            <a:miter lim="400000"/>
          </a:ln>
        </p:spPr>
      </p:pic>
      <p:pic>
        <p:nvPicPr>
          <p:cNvPr id="299" name="Bildobjekt 13" descr="Bildobjekt 13"/>
          <p:cNvPicPr>
            <a:picLocks noChangeAspect="1"/>
          </p:cNvPicPr>
          <p:nvPr/>
        </p:nvPicPr>
        <p:blipFill>
          <a:blip r:embed="rId3"/>
          <a:srcRect b="61663"/>
          <a:stretch>
            <a:fillRect/>
          </a:stretch>
        </p:blipFill>
        <p:spPr>
          <a:xfrm>
            <a:off x="8083146" y="6332706"/>
            <a:ext cx="1370254" cy="525296"/>
          </a:xfrm>
          <a:prstGeom prst="rect">
            <a:avLst/>
          </a:prstGeom>
          <a:ln w="12700">
            <a:miter lim="400000"/>
          </a:ln>
        </p:spPr>
      </p:pic>
      <p:pic>
        <p:nvPicPr>
          <p:cNvPr id="300" name="Bild 14" descr="Bild 14"/>
          <p:cNvPicPr>
            <a:picLocks noChangeAspect="1"/>
          </p:cNvPicPr>
          <p:nvPr/>
        </p:nvPicPr>
        <p:blipFill>
          <a:blip r:embed="rId4"/>
          <a:stretch>
            <a:fillRect/>
          </a:stretch>
        </p:blipFill>
        <p:spPr>
          <a:xfrm>
            <a:off x="334964" y="6156531"/>
            <a:ext cx="1978843" cy="491750"/>
          </a:xfrm>
          <a:prstGeom prst="rect">
            <a:avLst/>
          </a:prstGeom>
          <a:ln w="12700">
            <a:miter lim="400000"/>
          </a:ln>
        </p:spPr>
      </p:pic>
      <p:sp>
        <p:nvSpPr>
          <p:cNvPr id="301" name="Brödtext nivå ett…"/>
          <p:cNvSpPr txBox="1">
            <a:spLocks noGrp="1"/>
          </p:cNvSpPr>
          <p:nvPr>
            <p:ph type="body" sz="quarter" idx="1"/>
          </p:nvPr>
        </p:nvSpPr>
        <p:spPr>
          <a:xfrm>
            <a:off x="872871" y="2805684"/>
            <a:ext cx="5081362" cy="2574390"/>
          </a:xfrm>
          <a:prstGeom prst="rect">
            <a:avLst/>
          </a:prstGeom>
        </p:spPr>
        <p:txBody>
          <a:bodyPr/>
          <a:lstStyle>
            <a:lvl1pPr>
              <a:defRPr sz="2000"/>
            </a:lvl1pPr>
            <a:lvl2pPr marL="711200" indent="-254000">
              <a:defRPr sz="2000"/>
            </a:lvl2pPr>
            <a:lvl3pPr marL="1200150" indent="-285750">
              <a:defRPr sz="2000"/>
            </a:lvl3pPr>
            <a:lvl4pPr marL="1698170" indent="-326570">
              <a:defRPr sz="2000"/>
            </a:lvl4pPr>
            <a:lvl5pPr marL="2155370" indent="-326570">
              <a:defRPr sz="2000"/>
            </a:lvl5pPr>
          </a:lstStyle>
          <a:p>
            <a:r>
              <a:t>Brödtext nivå ett</a:t>
            </a:r>
          </a:p>
          <a:p>
            <a:pPr lvl="1"/>
            <a:r>
              <a:t>Brödtext nivå två</a:t>
            </a:r>
          </a:p>
          <a:p>
            <a:pPr lvl="2"/>
            <a:r>
              <a:t>Brödtext nivå tre</a:t>
            </a:r>
          </a:p>
          <a:p>
            <a:pPr lvl="3"/>
            <a:r>
              <a:t>Brödtext nivå fyra</a:t>
            </a:r>
          </a:p>
          <a:p>
            <a:pPr lvl="4"/>
            <a:r>
              <a:t>Brödtext nivå fem</a:t>
            </a:r>
          </a:p>
        </p:txBody>
      </p:sp>
      <p:sp>
        <p:nvSpPr>
          <p:cNvPr id="302" name="Titeltext"/>
          <p:cNvSpPr txBox="1">
            <a:spLocks noGrp="1"/>
          </p:cNvSpPr>
          <p:nvPr>
            <p:ph type="title"/>
          </p:nvPr>
        </p:nvSpPr>
        <p:spPr>
          <a:prstGeom prst="rect">
            <a:avLst/>
          </a:prstGeom>
        </p:spPr>
        <p:txBody>
          <a:bodyPr/>
          <a:lstStyle>
            <a:lvl1pPr>
              <a:defRPr>
                <a:solidFill>
                  <a:schemeClr val="accent4"/>
                </a:solidFill>
              </a:defRPr>
            </a:lvl1pPr>
          </a:lstStyle>
          <a:p>
            <a:r>
              <a:t>Titeltext</a:t>
            </a:r>
          </a:p>
        </p:txBody>
      </p:sp>
      <p:sp>
        <p:nvSpPr>
          <p:cNvPr id="303" name="Platshållare för text 2"/>
          <p:cNvSpPr>
            <a:spLocks noGrp="1"/>
          </p:cNvSpPr>
          <p:nvPr>
            <p:ph type="body" sz="quarter" idx="21" hasCustomPrompt="1"/>
          </p:nvPr>
        </p:nvSpPr>
        <p:spPr>
          <a:xfrm>
            <a:off x="882171" y="2190712"/>
            <a:ext cx="5061430" cy="382370"/>
          </a:xfrm>
          <a:prstGeom prst="rect">
            <a:avLst/>
          </a:prstGeom>
        </p:spPr>
        <p:txBody>
          <a:bodyPr/>
          <a:lstStyle>
            <a:lvl1pPr marL="0" indent="0" defTabSz="822958">
              <a:buSzTx/>
              <a:buFontTx/>
              <a:buNone/>
              <a:defRPr sz="2500">
                <a:latin typeface="Museo 700"/>
                <a:ea typeface="Museo 700"/>
                <a:cs typeface="Museo 700"/>
                <a:sym typeface="Museo 700"/>
              </a:defRPr>
            </a:lvl1pPr>
          </a:lstStyle>
          <a:p>
            <a:r>
              <a:t>Underrubrik</a:t>
            </a:r>
          </a:p>
        </p:txBody>
      </p:sp>
      <p:sp>
        <p:nvSpPr>
          <p:cNvPr id="304" name="Platshållare för text 2"/>
          <p:cNvSpPr>
            <a:spLocks noGrp="1"/>
          </p:cNvSpPr>
          <p:nvPr>
            <p:ph type="body" sz="quarter" idx="22" hasCustomPrompt="1"/>
          </p:nvPr>
        </p:nvSpPr>
        <p:spPr>
          <a:xfrm>
            <a:off x="6249702" y="2190712"/>
            <a:ext cx="5061430" cy="382370"/>
          </a:xfrm>
          <a:prstGeom prst="rect">
            <a:avLst/>
          </a:prstGeom>
        </p:spPr>
        <p:txBody>
          <a:bodyPr/>
          <a:lstStyle>
            <a:lvl1pPr marL="0" indent="0" defTabSz="822958">
              <a:buSzTx/>
              <a:buFontTx/>
              <a:buNone/>
              <a:defRPr sz="2500">
                <a:latin typeface="Museo 700"/>
                <a:ea typeface="Museo 700"/>
                <a:cs typeface="Museo 700"/>
                <a:sym typeface="Museo 700"/>
              </a:defRPr>
            </a:lvl1pPr>
          </a:lstStyle>
          <a:p>
            <a:r>
              <a:t>Underrubrik</a:t>
            </a:r>
          </a:p>
        </p:txBody>
      </p:sp>
      <p:sp>
        <p:nvSpPr>
          <p:cNvPr id="30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Rubrik">
    <p:spTree>
      <p:nvGrpSpPr>
        <p:cNvPr id="1" name=""/>
        <p:cNvGrpSpPr/>
        <p:nvPr/>
      </p:nvGrpSpPr>
      <p:grpSpPr>
        <a:xfrm>
          <a:off x="0" y="0"/>
          <a:ext cx="0" cy="0"/>
          <a:chOff x="0" y="0"/>
          <a:chExt cx="0" cy="0"/>
        </a:xfrm>
      </p:grpSpPr>
      <p:sp>
        <p:nvSpPr>
          <p:cNvPr id="312" name="Rektangel 7"/>
          <p:cNvSpPr/>
          <p:nvPr/>
        </p:nvSpPr>
        <p:spPr>
          <a:xfrm>
            <a:off x="0" y="5888587"/>
            <a:ext cx="12192000" cy="969412"/>
          </a:xfrm>
          <a:prstGeom prst="rect">
            <a:avLst/>
          </a:prstGeom>
          <a:solidFill>
            <a:schemeClr val="accent4"/>
          </a:solidFill>
          <a:ln w="12700">
            <a:miter lim="400000"/>
          </a:ln>
        </p:spPr>
        <p:txBody>
          <a:bodyPr lIns="45718" tIns="45718" rIns="45718" bIns="45718" anchor="ctr"/>
          <a:lstStyle/>
          <a:p>
            <a:pPr algn="ctr">
              <a:defRPr sz="1800">
                <a:solidFill>
                  <a:srgbClr val="FFFFFF"/>
                </a:solidFill>
              </a:defRPr>
            </a:pPr>
            <a:endParaRPr/>
          </a:p>
        </p:txBody>
      </p:sp>
      <p:pic>
        <p:nvPicPr>
          <p:cNvPr id="313" name="Bildobjekt 12" descr="Bildobjekt 12"/>
          <p:cNvPicPr>
            <a:picLocks noChangeAspect="1"/>
          </p:cNvPicPr>
          <p:nvPr/>
        </p:nvPicPr>
        <p:blipFill>
          <a:blip r:embed="rId2"/>
          <a:srcRect t="22026" r="24462" b="43533"/>
          <a:stretch>
            <a:fillRect/>
          </a:stretch>
        </p:blipFill>
        <p:spPr>
          <a:xfrm>
            <a:off x="10065656" y="5888587"/>
            <a:ext cx="2126344" cy="969414"/>
          </a:xfrm>
          <a:prstGeom prst="rect">
            <a:avLst/>
          </a:prstGeom>
          <a:ln w="12700">
            <a:miter lim="400000"/>
          </a:ln>
        </p:spPr>
      </p:pic>
      <p:pic>
        <p:nvPicPr>
          <p:cNvPr id="314" name="Bildobjekt 13" descr="Bildobjekt 13"/>
          <p:cNvPicPr>
            <a:picLocks noChangeAspect="1"/>
          </p:cNvPicPr>
          <p:nvPr/>
        </p:nvPicPr>
        <p:blipFill>
          <a:blip r:embed="rId3"/>
          <a:srcRect b="61663"/>
          <a:stretch>
            <a:fillRect/>
          </a:stretch>
        </p:blipFill>
        <p:spPr>
          <a:xfrm>
            <a:off x="8083146" y="6332706"/>
            <a:ext cx="1370254" cy="525296"/>
          </a:xfrm>
          <a:prstGeom prst="rect">
            <a:avLst/>
          </a:prstGeom>
          <a:ln w="12700">
            <a:miter lim="400000"/>
          </a:ln>
        </p:spPr>
      </p:pic>
      <p:pic>
        <p:nvPicPr>
          <p:cNvPr id="315" name="Bild 14" descr="Bild 14"/>
          <p:cNvPicPr>
            <a:picLocks noChangeAspect="1"/>
          </p:cNvPicPr>
          <p:nvPr/>
        </p:nvPicPr>
        <p:blipFill>
          <a:blip r:embed="rId4"/>
          <a:stretch>
            <a:fillRect/>
          </a:stretch>
        </p:blipFill>
        <p:spPr>
          <a:xfrm>
            <a:off x="334964" y="6156531"/>
            <a:ext cx="1978843" cy="491750"/>
          </a:xfrm>
          <a:prstGeom prst="rect">
            <a:avLst/>
          </a:prstGeom>
          <a:ln w="12700">
            <a:miter lim="400000"/>
          </a:ln>
        </p:spPr>
      </p:pic>
      <p:sp>
        <p:nvSpPr>
          <p:cNvPr id="316" name="Titeltext"/>
          <p:cNvSpPr txBox="1">
            <a:spLocks noGrp="1"/>
          </p:cNvSpPr>
          <p:nvPr>
            <p:ph type="title"/>
          </p:nvPr>
        </p:nvSpPr>
        <p:spPr>
          <a:prstGeom prst="rect">
            <a:avLst/>
          </a:prstGeom>
        </p:spPr>
        <p:txBody>
          <a:bodyPr/>
          <a:lstStyle>
            <a:lvl1pPr>
              <a:defRPr>
                <a:solidFill>
                  <a:schemeClr val="accent4"/>
                </a:solidFill>
              </a:defRPr>
            </a:lvl1pPr>
          </a:lstStyle>
          <a:p>
            <a:r>
              <a:t>Titeltext</a:t>
            </a:r>
          </a:p>
        </p:txBody>
      </p:sp>
      <p:sp>
        <p:nvSpPr>
          <p:cNvPr id="31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ext och punktlista">
    <p:spTree>
      <p:nvGrpSpPr>
        <p:cNvPr id="1" name=""/>
        <p:cNvGrpSpPr/>
        <p:nvPr/>
      </p:nvGrpSpPr>
      <p:grpSpPr>
        <a:xfrm>
          <a:off x="0" y="0"/>
          <a:ext cx="0" cy="0"/>
          <a:chOff x="0" y="0"/>
          <a:chExt cx="0" cy="0"/>
        </a:xfrm>
      </p:grpSpPr>
      <p:sp>
        <p:nvSpPr>
          <p:cNvPr id="324" name="Rektangel 7"/>
          <p:cNvSpPr/>
          <p:nvPr/>
        </p:nvSpPr>
        <p:spPr>
          <a:xfrm>
            <a:off x="0" y="5888587"/>
            <a:ext cx="12192000" cy="969412"/>
          </a:xfrm>
          <a:prstGeom prst="rect">
            <a:avLst/>
          </a:prstGeom>
          <a:solidFill>
            <a:schemeClr val="accent4"/>
          </a:solidFill>
          <a:ln w="12700">
            <a:miter lim="400000"/>
          </a:ln>
        </p:spPr>
        <p:txBody>
          <a:bodyPr lIns="45718" tIns="45718" rIns="45718" bIns="45718" anchor="ctr"/>
          <a:lstStyle/>
          <a:p>
            <a:pPr algn="ctr">
              <a:defRPr sz="1800">
                <a:solidFill>
                  <a:srgbClr val="FFFFFF"/>
                </a:solidFill>
              </a:defRPr>
            </a:pPr>
            <a:endParaRPr/>
          </a:p>
        </p:txBody>
      </p:sp>
      <p:pic>
        <p:nvPicPr>
          <p:cNvPr id="325" name="Bildobjekt 12" descr="Bildobjekt 12"/>
          <p:cNvPicPr>
            <a:picLocks noChangeAspect="1"/>
          </p:cNvPicPr>
          <p:nvPr/>
        </p:nvPicPr>
        <p:blipFill>
          <a:blip r:embed="rId2"/>
          <a:srcRect t="22026" r="24462" b="43533"/>
          <a:stretch>
            <a:fillRect/>
          </a:stretch>
        </p:blipFill>
        <p:spPr>
          <a:xfrm>
            <a:off x="10065656" y="5888587"/>
            <a:ext cx="2126344" cy="969414"/>
          </a:xfrm>
          <a:prstGeom prst="rect">
            <a:avLst/>
          </a:prstGeom>
          <a:ln w="12700">
            <a:miter lim="400000"/>
          </a:ln>
        </p:spPr>
      </p:pic>
      <p:pic>
        <p:nvPicPr>
          <p:cNvPr id="326" name="Bildobjekt 13" descr="Bildobjekt 13"/>
          <p:cNvPicPr>
            <a:picLocks noChangeAspect="1"/>
          </p:cNvPicPr>
          <p:nvPr/>
        </p:nvPicPr>
        <p:blipFill>
          <a:blip r:embed="rId3"/>
          <a:srcRect b="61663"/>
          <a:stretch>
            <a:fillRect/>
          </a:stretch>
        </p:blipFill>
        <p:spPr>
          <a:xfrm>
            <a:off x="8083146" y="6332706"/>
            <a:ext cx="1370254" cy="525296"/>
          </a:xfrm>
          <a:prstGeom prst="rect">
            <a:avLst/>
          </a:prstGeom>
          <a:ln w="12700">
            <a:miter lim="400000"/>
          </a:ln>
        </p:spPr>
      </p:pic>
      <p:pic>
        <p:nvPicPr>
          <p:cNvPr id="327" name="Bild 14" descr="Bild 14"/>
          <p:cNvPicPr>
            <a:picLocks noChangeAspect="1"/>
          </p:cNvPicPr>
          <p:nvPr/>
        </p:nvPicPr>
        <p:blipFill>
          <a:blip r:embed="rId4"/>
          <a:stretch>
            <a:fillRect/>
          </a:stretch>
        </p:blipFill>
        <p:spPr>
          <a:xfrm>
            <a:off x="334964" y="6156531"/>
            <a:ext cx="1978843" cy="491750"/>
          </a:xfrm>
          <a:prstGeom prst="rect">
            <a:avLst/>
          </a:prstGeom>
          <a:ln w="12700">
            <a:miter lim="400000"/>
          </a:ln>
        </p:spPr>
      </p:pic>
      <p:sp>
        <p:nvSpPr>
          <p:cNvPr id="328" name="Titeltext"/>
          <p:cNvSpPr txBox="1">
            <a:spLocks noGrp="1"/>
          </p:cNvSpPr>
          <p:nvPr>
            <p:ph type="title"/>
          </p:nvPr>
        </p:nvSpPr>
        <p:spPr>
          <a:prstGeom prst="rect">
            <a:avLst/>
          </a:prstGeom>
        </p:spPr>
        <p:txBody>
          <a:bodyPr/>
          <a:lstStyle>
            <a:lvl1pPr>
              <a:defRPr>
                <a:solidFill>
                  <a:schemeClr val="accent4"/>
                </a:solidFill>
              </a:defRPr>
            </a:lvl1pPr>
          </a:lstStyle>
          <a:p>
            <a:r>
              <a:t>Titeltext</a:t>
            </a:r>
          </a:p>
        </p:txBody>
      </p:sp>
      <p:sp>
        <p:nvSpPr>
          <p:cNvPr id="329" name="Brödtext nivå ett…"/>
          <p:cNvSpPr txBox="1">
            <a:spLocks noGrp="1"/>
          </p:cNvSpPr>
          <p:nvPr>
            <p:ph type="body" sz="quarter" idx="1"/>
          </p:nvPr>
        </p:nvSpPr>
        <p:spPr>
          <a:xfrm>
            <a:off x="872871" y="2157095"/>
            <a:ext cx="5017566" cy="2927352"/>
          </a:xfrm>
          <a:prstGeom prst="rect">
            <a:avLst/>
          </a:prstGeom>
        </p:spPr>
        <p:txBody>
          <a:bodyPr/>
          <a:lstStyle>
            <a:lvl1pPr marL="0" indent="0">
              <a:buSzTx/>
              <a:buFontTx/>
              <a:buNone/>
              <a:defRPr sz="2000"/>
            </a:lvl1pPr>
            <a:lvl2pPr marL="0" indent="0">
              <a:buSzTx/>
              <a:buFontTx/>
              <a:buNone/>
              <a:defRPr sz="2000"/>
            </a:lvl2pPr>
            <a:lvl3pPr marL="0" indent="0">
              <a:buSzTx/>
              <a:buFontTx/>
              <a:buNone/>
              <a:defRPr sz="2000"/>
            </a:lvl3pPr>
            <a:lvl4pPr marL="0" indent="0">
              <a:buSzTx/>
              <a:buFontTx/>
              <a:buNone/>
              <a:defRPr sz="2000"/>
            </a:lvl4pPr>
            <a:lvl5pPr marL="0" indent="0">
              <a:buSzTx/>
              <a:buFontTx/>
              <a:buNone/>
              <a:defRPr sz="2000"/>
            </a:lvl5pPr>
          </a:lstStyle>
          <a:p>
            <a:r>
              <a:t>Brödtext nivå ett</a:t>
            </a:r>
          </a:p>
          <a:p>
            <a:pPr lvl="1"/>
            <a:r>
              <a:t>Brödtext nivå två</a:t>
            </a:r>
          </a:p>
          <a:p>
            <a:pPr lvl="2"/>
            <a:r>
              <a:t>Brödtext nivå tre</a:t>
            </a:r>
          </a:p>
          <a:p>
            <a:pPr lvl="3"/>
            <a:r>
              <a:t>Brödtext nivå fyra</a:t>
            </a:r>
          </a:p>
          <a:p>
            <a:pPr lvl="4"/>
            <a:r>
              <a:t>Brödtext nivå fem</a:t>
            </a:r>
          </a:p>
        </p:txBody>
      </p:sp>
      <p:sp>
        <p:nvSpPr>
          <p:cNvPr id="33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Startsida">
    <p:bg>
      <p:bgPr>
        <a:solidFill>
          <a:schemeClr val="accent5"/>
        </a:solidFill>
        <a:effectLst/>
      </p:bgPr>
    </p:bg>
    <p:spTree>
      <p:nvGrpSpPr>
        <p:cNvPr id="1" name=""/>
        <p:cNvGrpSpPr/>
        <p:nvPr/>
      </p:nvGrpSpPr>
      <p:grpSpPr>
        <a:xfrm>
          <a:off x="0" y="0"/>
          <a:ext cx="0" cy="0"/>
          <a:chOff x="0" y="0"/>
          <a:chExt cx="0" cy="0"/>
        </a:xfrm>
      </p:grpSpPr>
      <p:sp>
        <p:nvSpPr>
          <p:cNvPr id="337" name="Rubrik"/>
          <p:cNvSpPr txBox="1">
            <a:spLocks noGrp="1"/>
          </p:cNvSpPr>
          <p:nvPr>
            <p:ph type="title" hasCustomPrompt="1"/>
          </p:nvPr>
        </p:nvSpPr>
        <p:spPr>
          <a:xfrm>
            <a:off x="881202" y="3068859"/>
            <a:ext cx="5764148" cy="2387602"/>
          </a:xfrm>
          <a:prstGeom prst="rect">
            <a:avLst/>
          </a:prstGeom>
        </p:spPr>
        <p:txBody>
          <a:bodyPr anchor="b"/>
          <a:lstStyle>
            <a:lvl1pPr>
              <a:defRPr sz="5500">
                <a:solidFill>
                  <a:srgbClr val="F9F7F6"/>
                </a:solidFill>
              </a:defRPr>
            </a:lvl1pPr>
          </a:lstStyle>
          <a:p>
            <a:r>
              <a:t>Rubrik</a:t>
            </a:r>
          </a:p>
        </p:txBody>
      </p:sp>
      <p:sp>
        <p:nvSpPr>
          <p:cNvPr id="338" name="Brödtext nivå ett…"/>
          <p:cNvSpPr txBox="1">
            <a:spLocks noGrp="1"/>
          </p:cNvSpPr>
          <p:nvPr>
            <p:ph type="body" sz="quarter" idx="1" hasCustomPrompt="1"/>
          </p:nvPr>
        </p:nvSpPr>
        <p:spPr>
          <a:xfrm>
            <a:off x="881202" y="5820131"/>
            <a:ext cx="2043067" cy="390548"/>
          </a:xfrm>
          <a:prstGeom prst="rect">
            <a:avLst/>
          </a:prstGeom>
        </p:spPr>
        <p:txBody>
          <a:bodyPr/>
          <a:lstStyle>
            <a:lvl1pPr marL="0" indent="0">
              <a:buSzTx/>
              <a:buFontTx/>
              <a:buNone/>
              <a:defRPr sz="1500">
                <a:solidFill>
                  <a:srgbClr val="F9F7F6"/>
                </a:solidFill>
                <a:latin typeface="Museo 700"/>
                <a:ea typeface="Museo 700"/>
                <a:cs typeface="Museo 700"/>
                <a:sym typeface="Museo 700"/>
              </a:defRPr>
            </a:lvl1pPr>
            <a:lvl2pPr marL="0" indent="0">
              <a:buSzTx/>
              <a:buFontTx/>
              <a:buNone/>
              <a:defRPr sz="1500">
                <a:solidFill>
                  <a:srgbClr val="F9F7F6"/>
                </a:solidFill>
                <a:latin typeface="Museo 700"/>
                <a:ea typeface="Museo 700"/>
                <a:cs typeface="Museo 700"/>
                <a:sym typeface="Museo 700"/>
              </a:defRPr>
            </a:lvl2pPr>
            <a:lvl3pPr marL="0" indent="0">
              <a:buSzTx/>
              <a:buFontTx/>
              <a:buNone/>
              <a:defRPr sz="1500">
                <a:solidFill>
                  <a:srgbClr val="F9F7F6"/>
                </a:solidFill>
                <a:latin typeface="Museo 700"/>
                <a:ea typeface="Museo 700"/>
                <a:cs typeface="Museo 700"/>
                <a:sym typeface="Museo 700"/>
              </a:defRPr>
            </a:lvl3pPr>
            <a:lvl4pPr marL="0" indent="0">
              <a:buSzTx/>
              <a:buFontTx/>
              <a:buNone/>
              <a:defRPr sz="1500">
                <a:solidFill>
                  <a:srgbClr val="F9F7F6"/>
                </a:solidFill>
                <a:latin typeface="Museo 700"/>
                <a:ea typeface="Museo 700"/>
                <a:cs typeface="Museo 700"/>
                <a:sym typeface="Museo 700"/>
              </a:defRPr>
            </a:lvl4pPr>
            <a:lvl5pPr marL="0" indent="0">
              <a:buSzTx/>
              <a:buFontTx/>
              <a:buNone/>
              <a:defRPr sz="1500">
                <a:solidFill>
                  <a:srgbClr val="F9F7F6"/>
                </a:solidFill>
                <a:latin typeface="Museo 700"/>
                <a:ea typeface="Museo 700"/>
                <a:cs typeface="Museo 700"/>
                <a:sym typeface="Museo 700"/>
              </a:defRPr>
            </a:lvl5pPr>
          </a:lstStyle>
          <a:p>
            <a:r>
              <a:t>Datum</a:t>
            </a:r>
          </a:p>
          <a:p>
            <a:pPr lvl="1"/>
            <a:endParaRPr/>
          </a:p>
          <a:p>
            <a:pPr lvl="2"/>
            <a:endParaRPr/>
          </a:p>
          <a:p>
            <a:pPr lvl="3"/>
            <a:endParaRPr/>
          </a:p>
          <a:p>
            <a:pPr lvl="4"/>
            <a:endParaRPr/>
          </a:p>
        </p:txBody>
      </p:sp>
      <p:pic>
        <p:nvPicPr>
          <p:cNvPr id="339" name="Bildobjekt 9" descr="Bildobjekt 9"/>
          <p:cNvPicPr>
            <a:picLocks noChangeAspect="1"/>
          </p:cNvPicPr>
          <p:nvPr/>
        </p:nvPicPr>
        <p:blipFill>
          <a:blip r:embed="rId2"/>
          <a:stretch>
            <a:fillRect/>
          </a:stretch>
        </p:blipFill>
        <p:spPr>
          <a:xfrm rot="18851353">
            <a:off x="4309957" y="437518"/>
            <a:ext cx="2998890" cy="2998891"/>
          </a:xfrm>
          <a:prstGeom prst="rect">
            <a:avLst/>
          </a:prstGeom>
          <a:ln w="12700">
            <a:miter lim="400000"/>
          </a:ln>
        </p:spPr>
      </p:pic>
      <p:sp>
        <p:nvSpPr>
          <p:cNvPr id="340" name="Platshållare för bild 15"/>
          <p:cNvSpPr>
            <a:spLocks noGrp="1"/>
          </p:cNvSpPr>
          <p:nvPr>
            <p:ph type="pic" sz="half" idx="21"/>
          </p:nvPr>
        </p:nvSpPr>
        <p:spPr>
          <a:xfrm>
            <a:off x="6775970" y="0"/>
            <a:ext cx="5416030" cy="5752211"/>
          </a:xfrm>
          <a:prstGeom prst="rect">
            <a:avLst/>
          </a:prstGeom>
        </p:spPr>
        <p:txBody>
          <a:bodyPr lIns="91439" tIns="45719" rIns="91439" bIns="45719">
            <a:noAutofit/>
          </a:bodyPr>
          <a:lstStyle/>
          <a:p>
            <a:endParaRPr/>
          </a:p>
        </p:txBody>
      </p:sp>
      <p:pic>
        <p:nvPicPr>
          <p:cNvPr id="341" name="Bild 8" descr="Bild 8"/>
          <p:cNvPicPr>
            <a:picLocks noChangeAspect="1"/>
          </p:cNvPicPr>
          <p:nvPr/>
        </p:nvPicPr>
        <p:blipFill>
          <a:blip r:embed="rId3"/>
          <a:stretch>
            <a:fillRect/>
          </a:stretch>
        </p:blipFill>
        <p:spPr>
          <a:xfrm>
            <a:off x="874712" y="715588"/>
            <a:ext cx="2135585" cy="531504"/>
          </a:xfrm>
          <a:prstGeom prst="rect">
            <a:avLst/>
          </a:prstGeom>
          <a:ln w="12700">
            <a:miter lim="400000"/>
          </a:ln>
        </p:spPr>
      </p:pic>
      <p:sp>
        <p:nvSpPr>
          <p:cNvPr id="34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Avsnittsskiljare">
    <p:bg>
      <p:bgPr>
        <a:solidFill>
          <a:schemeClr val="accent5"/>
        </a:solidFill>
        <a:effectLst/>
      </p:bgPr>
    </p:bg>
    <p:spTree>
      <p:nvGrpSpPr>
        <p:cNvPr id="1" name=""/>
        <p:cNvGrpSpPr/>
        <p:nvPr/>
      </p:nvGrpSpPr>
      <p:grpSpPr>
        <a:xfrm>
          <a:off x="0" y="0"/>
          <a:ext cx="0" cy="0"/>
          <a:chOff x="0" y="0"/>
          <a:chExt cx="0" cy="0"/>
        </a:xfrm>
      </p:grpSpPr>
      <p:sp>
        <p:nvSpPr>
          <p:cNvPr id="349" name="Avsnittsskiljare"/>
          <p:cNvSpPr txBox="1">
            <a:spLocks noGrp="1"/>
          </p:cNvSpPr>
          <p:nvPr>
            <p:ph type="title" hasCustomPrompt="1"/>
          </p:nvPr>
        </p:nvSpPr>
        <p:spPr>
          <a:xfrm>
            <a:off x="2130056" y="2739257"/>
            <a:ext cx="7931888" cy="2387601"/>
          </a:xfrm>
          <a:prstGeom prst="rect">
            <a:avLst/>
          </a:prstGeom>
        </p:spPr>
        <p:txBody>
          <a:bodyPr anchor="t"/>
          <a:lstStyle>
            <a:lvl1pPr algn="ctr">
              <a:defRPr sz="5500">
                <a:solidFill>
                  <a:srgbClr val="F9F7F6"/>
                </a:solidFill>
              </a:defRPr>
            </a:lvl1pPr>
          </a:lstStyle>
          <a:p>
            <a:r>
              <a:t>Avsnittsskiljare</a:t>
            </a:r>
          </a:p>
        </p:txBody>
      </p:sp>
      <p:pic>
        <p:nvPicPr>
          <p:cNvPr id="350" name="Bildobjekt 6" descr="Bildobjekt 6"/>
          <p:cNvPicPr>
            <a:picLocks noChangeAspect="1"/>
          </p:cNvPicPr>
          <p:nvPr/>
        </p:nvPicPr>
        <p:blipFill>
          <a:blip r:embed="rId2"/>
          <a:srcRect r="32335" b="32001"/>
          <a:stretch>
            <a:fillRect/>
          </a:stretch>
        </p:blipFill>
        <p:spPr>
          <a:xfrm rot="10800000">
            <a:off x="-4" y="-4"/>
            <a:ext cx="2342401" cy="2353945"/>
          </a:xfrm>
          <a:prstGeom prst="rect">
            <a:avLst/>
          </a:prstGeom>
          <a:ln w="12700">
            <a:miter lim="400000"/>
          </a:ln>
        </p:spPr>
      </p:pic>
      <p:pic>
        <p:nvPicPr>
          <p:cNvPr id="351" name="Bildobjekt 7" descr="Bildobjekt 7"/>
          <p:cNvPicPr>
            <a:picLocks noChangeAspect="1"/>
          </p:cNvPicPr>
          <p:nvPr/>
        </p:nvPicPr>
        <p:blipFill>
          <a:blip r:embed="rId3"/>
          <a:srcRect r="30910" b="26885"/>
          <a:stretch>
            <a:fillRect/>
          </a:stretch>
        </p:blipFill>
        <p:spPr>
          <a:xfrm>
            <a:off x="9974333" y="4511114"/>
            <a:ext cx="2217667" cy="2346887"/>
          </a:xfrm>
          <a:prstGeom prst="rect">
            <a:avLst/>
          </a:prstGeom>
          <a:ln w="12700">
            <a:miter lim="400000"/>
          </a:ln>
        </p:spPr>
      </p:pic>
      <p:sp>
        <p:nvSpPr>
          <p:cNvPr id="35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Rubrik och innehåll">
    <p:spTree>
      <p:nvGrpSpPr>
        <p:cNvPr id="1" name=""/>
        <p:cNvGrpSpPr/>
        <p:nvPr/>
      </p:nvGrpSpPr>
      <p:grpSpPr>
        <a:xfrm>
          <a:off x="0" y="0"/>
          <a:ext cx="0" cy="0"/>
          <a:chOff x="0" y="0"/>
          <a:chExt cx="0" cy="0"/>
        </a:xfrm>
      </p:grpSpPr>
      <p:sp>
        <p:nvSpPr>
          <p:cNvPr id="359" name="Rektangel 8"/>
          <p:cNvSpPr/>
          <p:nvPr/>
        </p:nvSpPr>
        <p:spPr>
          <a:xfrm>
            <a:off x="0" y="5888587"/>
            <a:ext cx="12192000" cy="969412"/>
          </a:xfrm>
          <a:prstGeom prst="rect">
            <a:avLst/>
          </a:prstGeom>
          <a:solidFill>
            <a:schemeClr val="accent5"/>
          </a:solidFill>
          <a:ln w="12700">
            <a:miter lim="400000"/>
          </a:ln>
        </p:spPr>
        <p:txBody>
          <a:bodyPr lIns="45718" tIns="45718" rIns="45718" bIns="45718" anchor="ctr"/>
          <a:lstStyle/>
          <a:p>
            <a:pPr algn="ctr">
              <a:defRPr sz="1800">
                <a:solidFill>
                  <a:srgbClr val="FFFFFF"/>
                </a:solidFill>
              </a:defRPr>
            </a:pPr>
            <a:endParaRPr/>
          </a:p>
        </p:txBody>
      </p:sp>
      <p:pic>
        <p:nvPicPr>
          <p:cNvPr id="360" name="Bildobjekt 9" descr="Bildobjekt 9"/>
          <p:cNvPicPr>
            <a:picLocks noChangeAspect="1"/>
          </p:cNvPicPr>
          <p:nvPr/>
        </p:nvPicPr>
        <p:blipFill>
          <a:blip r:embed="rId2"/>
          <a:srcRect t="22026" r="24462" b="43533"/>
          <a:stretch>
            <a:fillRect/>
          </a:stretch>
        </p:blipFill>
        <p:spPr>
          <a:xfrm>
            <a:off x="10065656" y="5888587"/>
            <a:ext cx="2126344" cy="969414"/>
          </a:xfrm>
          <a:prstGeom prst="rect">
            <a:avLst/>
          </a:prstGeom>
          <a:ln w="12700">
            <a:miter lim="400000"/>
          </a:ln>
        </p:spPr>
      </p:pic>
      <p:pic>
        <p:nvPicPr>
          <p:cNvPr id="361" name="Bildobjekt 10" descr="Bildobjekt 10"/>
          <p:cNvPicPr>
            <a:picLocks noChangeAspect="1"/>
          </p:cNvPicPr>
          <p:nvPr/>
        </p:nvPicPr>
        <p:blipFill>
          <a:blip r:embed="rId3"/>
          <a:srcRect b="61663"/>
          <a:stretch>
            <a:fillRect/>
          </a:stretch>
        </p:blipFill>
        <p:spPr>
          <a:xfrm>
            <a:off x="8083146" y="6332706"/>
            <a:ext cx="1370254" cy="525296"/>
          </a:xfrm>
          <a:prstGeom prst="rect">
            <a:avLst/>
          </a:prstGeom>
          <a:ln w="12700">
            <a:miter lim="400000"/>
          </a:ln>
        </p:spPr>
      </p:pic>
      <p:pic>
        <p:nvPicPr>
          <p:cNvPr id="362" name="Bild 15" descr="Bild 15"/>
          <p:cNvPicPr>
            <a:picLocks noChangeAspect="1"/>
          </p:cNvPicPr>
          <p:nvPr/>
        </p:nvPicPr>
        <p:blipFill>
          <a:blip r:embed="rId4"/>
          <a:stretch>
            <a:fillRect/>
          </a:stretch>
        </p:blipFill>
        <p:spPr>
          <a:xfrm>
            <a:off x="336457" y="6156531"/>
            <a:ext cx="1975856" cy="491750"/>
          </a:xfrm>
          <a:prstGeom prst="rect">
            <a:avLst/>
          </a:prstGeom>
          <a:ln w="12700">
            <a:miter lim="400000"/>
          </a:ln>
        </p:spPr>
      </p:pic>
      <p:sp>
        <p:nvSpPr>
          <p:cNvPr id="363" name="Titeltext"/>
          <p:cNvSpPr txBox="1">
            <a:spLocks noGrp="1"/>
          </p:cNvSpPr>
          <p:nvPr>
            <p:ph type="title"/>
          </p:nvPr>
        </p:nvSpPr>
        <p:spPr>
          <a:prstGeom prst="rect">
            <a:avLst/>
          </a:prstGeom>
        </p:spPr>
        <p:txBody>
          <a:bodyPr/>
          <a:lstStyle>
            <a:lvl1pPr>
              <a:defRPr>
                <a:solidFill>
                  <a:schemeClr val="accent5"/>
                </a:solidFill>
              </a:defRPr>
            </a:lvl1pPr>
          </a:lstStyle>
          <a:p>
            <a:r>
              <a:t>Titeltext</a:t>
            </a:r>
          </a:p>
        </p:txBody>
      </p:sp>
      <p:sp>
        <p:nvSpPr>
          <p:cNvPr id="364" name="Brödtext nivå ett…"/>
          <p:cNvSpPr txBox="1">
            <a:spLocks noGrp="1"/>
          </p:cNvSpPr>
          <p:nvPr>
            <p:ph type="body" sz="half"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36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Rubrik och innehåll, 2 spalt">
    <p:spTree>
      <p:nvGrpSpPr>
        <p:cNvPr id="1" name=""/>
        <p:cNvGrpSpPr/>
        <p:nvPr/>
      </p:nvGrpSpPr>
      <p:grpSpPr>
        <a:xfrm>
          <a:off x="0" y="0"/>
          <a:ext cx="0" cy="0"/>
          <a:chOff x="0" y="0"/>
          <a:chExt cx="0" cy="0"/>
        </a:xfrm>
      </p:grpSpPr>
      <p:sp>
        <p:nvSpPr>
          <p:cNvPr id="372" name="Rektangel 8"/>
          <p:cNvSpPr/>
          <p:nvPr/>
        </p:nvSpPr>
        <p:spPr>
          <a:xfrm>
            <a:off x="0" y="5888587"/>
            <a:ext cx="12192000" cy="969412"/>
          </a:xfrm>
          <a:prstGeom prst="rect">
            <a:avLst/>
          </a:prstGeom>
          <a:solidFill>
            <a:schemeClr val="accent5"/>
          </a:solidFill>
          <a:ln w="12700">
            <a:miter lim="400000"/>
          </a:ln>
        </p:spPr>
        <p:txBody>
          <a:bodyPr lIns="45718" tIns="45718" rIns="45718" bIns="45718" anchor="ctr"/>
          <a:lstStyle/>
          <a:p>
            <a:pPr algn="ctr">
              <a:defRPr sz="1800">
                <a:solidFill>
                  <a:srgbClr val="FFFFFF"/>
                </a:solidFill>
              </a:defRPr>
            </a:pPr>
            <a:endParaRPr/>
          </a:p>
        </p:txBody>
      </p:sp>
      <p:pic>
        <p:nvPicPr>
          <p:cNvPr id="373" name="Bildobjekt 9" descr="Bildobjekt 9"/>
          <p:cNvPicPr>
            <a:picLocks noChangeAspect="1"/>
          </p:cNvPicPr>
          <p:nvPr/>
        </p:nvPicPr>
        <p:blipFill>
          <a:blip r:embed="rId2"/>
          <a:srcRect t="22026" r="24462" b="43533"/>
          <a:stretch>
            <a:fillRect/>
          </a:stretch>
        </p:blipFill>
        <p:spPr>
          <a:xfrm>
            <a:off x="10065656" y="5888587"/>
            <a:ext cx="2126344" cy="969414"/>
          </a:xfrm>
          <a:prstGeom prst="rect">
            <a:avLst/>
          </a:prstGeom>
          <a:ln w="12700">
            <a:miter lim="400000"/>
          </a:ln>
        </p:spPr>
      </p:pic>
      <p:pic>
        <p:nvPicPr>
          <p:cNvPr id="374" name="Bildobjekt 10" descr="Bildobjekt 10"/>
          <p:cNvPicPr>
            <a:picLocks noChangeAspect="1"/>
          </p:cNvPicPr>
          <p:nvPr/>
        </p:nvPicPr>
        <p:blipFill>
          <a:blip r:embed="rId3"/>
          <a:srcRect b="61663"/>
          <a:stretch>
            <a:fillRect/>
          </a:stretch>
        </p:blipFill>
        <p:spPr>
          <a:xfrm>
            <a:off x="8083146" y="6332706"/>
            <a:ext cx="1370254" cy="525296"/>
          </a:xfrm>
          <a:prstGeom prst="rect">
            <a:avLst/>
          </a:prstGeom>
          <a:ln w="12700">
            <a:miter lim="400000"/>
          </a:ln>
        </p:spPr>
      </p:pic>
      <p:pic>
        <p:nvPicPr>
          <p:cNvPr id="375" name="Bild 15" descr="Bild 15"/>
          <p:cNvPicPr>
            <a:picLocks noChangeAspect="1"/>
          </p:cNvPicPr>
          <p:nvPr/>
        </p:nvPicPr>
        <p:blipFill>
          <a:blip r:embed="rId4"/>
          <a:stretch>
            <a:fillRect/>
          </a:stretch>
        </p:blipFill>
        <p:spPr>
          <a:xfrm>
            <a:off x="336457" y="6156531"/>
            <a:ext cx="1975856" cy="491750"/>
          </a:xfrm>
          <a:prstGeom prst="rect">
            <a:avLst/>
          </a:prstGeom>
          <a:ln w="12700">
            <a:miter lim="400000"/>
          </a:ln>
        </p:spPr>
      </p:pic>
      <p:sp>
        <p:nvSpPr>
          <p:cNvPr id="376" name="Titeltext"/>
          <p:cNvSpPr txBox="1">
            <a:spLocks noGrp="1"/>
          </p:cNvSpPr>
          <p:nvPr>
            <p:ph type="title"/>
          </p:nvPr>
        </p:nvSpPr>
        <p:spPr>
          <a:prstGeom prst="rect">
            <a:avLst/>
          </a:prstGeom>
        </p:spPr>
        <p:txBody>
          <a:bodyPr/>
          <a:lstStyle>
            <a:lvl1pPr>
              <a:defRPr>
                <a:solidFill>
                  <a:schemeClr val="accent5"/>
                </a:solidFill>
              </a:defRPr>
            </a:lvl1pPr>
          </a:lstStyle>
          <a:p>
            <a:r>
              <a:t>Titeltext</a:t>
            </a:r>
          </a:p>
        </p:txBody>
      </p:sp>
      <p:sp>
        <p:nvSpPr>
          <p:cNvPr id="377" name="Brödtext nivå ett…"/>
          <p:cNvSpPr txBox="1">
            <a:spLocks noGrp="1"/>
          </p:cNvSpPr>
          <p:nvPr>
            <p:ph type="body" sz="quarter" idx="1"/>
          </p:nvPr>
        </p:nvSpPr>
        <p:spPr>
          <a:xfrm>
            <a:off x="872871" y="2157095"/>
            <a:ext cx="5017566" cy="2927352"/>
          </a:xfrm>
          <a:prstGeom prst="rect">
            <a:avLst/>
          </a:prstGeom>
        </p:spPr>
        <p:txBody>
          <a:bodyPr/>
          <a:lstStyle>
            <a:lvl1pPr>
              <a:defRPr sz="2000"/>
            </a:lvl1pPr>
            <a:lvl2pPr marL="711200" indent="-254000">
              <a:defRPr sz="2000"/>
            </a:lvl2pPr>
            <a:lvl3pPr marL="1200150" indent="-285750">
              <a:defRPr sz="2000"/>
            </a:lvl3pPr>
            <a:lvl4pPr marL="1698170" indent="-326570">
              <a:defRPr sz="2000"/>
            </a:lvl4pPr>
            <a:lvl5pPr marL="2155370" indent="-326570">
              <a:defRPr sz="2000"/>
            </a:lvl5pPr>
          </a:lstStyle>
          <a:p>
            <a:r>
              <a:t>Brödtext nivå ett</a:t>
            </a:r>
          </a:p>
          <a:p>
            <a:pPr lvl="1"/>
            <a:r>
              <a:t>Brödtext nivå två</a:t>
            </a:r>
          </a:p>
          <a:p>
            <a:pPr lvl="2"/>
            <a:r>
              <a:t>Brödtext nivå tre</a:t>
            </a:r>
          </a:p>
          <a:p>
            <a:pPr lvl="3"/>
            <a:r>
              <a:t>Brödtext nivå fyra</a:t>
            </a:r>
          </a:p>
          <a:p>
            <a:pPr lvl="4"/>
            <a:r>
              <a:t>Brödtext nivå fem</a:t>
            </a:r>
          </a:p>
        </p:txBody>
      </p:sp>
      <p:sp>
        <p:nvSpPr>
          <p:cNvPr id="37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Rubrik och innehåll">
    <p:spTree>
      <p:nvGrpSpPr>
        <p:cNvPr id="1" name=""/>
        <p:cNvGrpSpPr/>
        <p:nvPr/>
      </p:nvGrpSpPr>
      <p:grpSpPr>
        <a:xfrm>
          <a:off x="0" y="0"/>
          <a:ext cx="0" cy="0"/>
          <a:chOff x="0" y="0"/>
          <a:chExt cx="0" cy="0"/>
        </a:xfrm>
      </p:grpSpPr>
      <p:sp>
        <p:nvSpPr>
          <p:cNvPr id="112" name="Titeltext"/>
          <p:cNvSpPr txBox="1">
            <a:spLocks noGrp="1"/>
          </p:cNvSpPr>
          <p:nvPr>
            <p:ph type="title"/>
          </p:nvPr>
        </p:nvSpPr>
        <p:spPr>
          <a:prstGeom prst="rect">
            <a:avLst/>
          </a:prstGeom>
        </p:spPr>
        <p:txBody>
          <a:bodyPr/>
          <a:lstStyle/>
          <a:p>
            <a:r>
              <a:t>Titeltext</a:t>
            </a:r>
          </a:p>
        </p:txBody>
      </p:sp>
      <p:sp>
        <p:nvSpPr>
          <p:cNvPr id="113" name="Brödtext nivå ett…"/>
          <p:cNvSpPr txBox="1">
            <a:spLocks noGrp="1"/>
          </p:cNvSpPr>
          <p:nvPr>
            <p:ph type="body" sz="half"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11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Rubrik och innehåll, 2 spalt underrubrik">
    <p:spTree>
      <p:nvGrpSpPr>
        <p:cNvPr id="1" name=""/>
        <p:cNvGrpSpPr/>
        <p:nvPr/>
      </p:nvGrpSpPr>
      <p:grpSpPr>
        <a:xfrm>
          <a:off x="0" y="0"/>
          <a:ext cx="0" cy="0"/>
          <a:chOff x="0" y="0"/>
          <a:chExt cx="0" cy="0"/>
        </a:xfrm>
      </p:grpSpPr>
      <p:sp>
        <p:nvSpPr>
          <p:cNvPr id="385" name="Rektangel 8"/>
          <p:cNvSpPr/>
          <p:nvPr/>
        </p:nvSpPr>
        <p:spPr>
          <a:xfrm>
            <a:off x="0" y="5888587"/>
            <a:ext cx="12192000" cy="969412"/>
          </a:xfrm>
          <a:prstGeom prst="rect">
            <a:avLst/>
          </a:prstGeom>
          <a:solidFill>
            <a:schemeClr val="accent5"/>
          </a:solidFill>
          <a:ln w="12700">
            <a:miter lim="400000"/>
          </a:ln>
        </p:spPr>
        <p:txBody>
          <a:bodyPr lIns="45718" tIns="45718" rIns="45718" bIns="45718" anchor="ctr"/>
          <a:lstStyle/>
          <a:p>
            <a:pPr algn="ctr">
              <a:defRPr sz="1800">
                <a:solidFill>
                  <a:srgbClr val="FFFFFF"/>
                </a:solidFill>
              </a:defRPr>
            </a:pPr>
            <a:endParaRPr/>
          </a:p>
        </p:txBody>
      </p:sp>
      <p:pic>
        <p:nvPicPr>
          <p:cNvPr id="386" name="Bildobjekt 9" descr="Bildobjekt 9"/>
          <p:cNvPicPr>
            <a:picLocks noChangeAspect="1"/>
          </p:cNvPicPr>
          <p:nvPr/>
        </p:nvPicPr>
        <p:blipFill>
          <a:blip r:embed="rId2"/>
          <a:srcRect t="22026" r="24462" b="43533"/>
          <a:stretch>
            <a:fillRect/>
          </a:stretch>
        </p:blipFill>
        <p:spPr>
          <a:xfrm>
            <a:off x="10065656" y="5888587"/>
            <a:ext cx="2126344" cy="969414"/>
          </a:xfrm>
          <a:prstGeom prst="rect">
            <a:avLst/>
          </a:prstGeom>
          <a:ln w="12700">
            <a:miter lim="400000"/>
          </a:ln>
        </p:spPr>
      </p:pic>
      <p:pic>
        <p:nvPicPr>
          <p:cNvPr id="387" name="Bildobjekt 10" descr="Bildobjekt 10"/>
          <p:cNvPicPr>
            <a:picLocks noChangeAspect="1"/>
          </p:cNvPicPr>
          <p:nvPr/>
        </p:nvPicPr>
        <p:blipFill>
          <a:blip r:embed="rId3"/>
          <a:srcRect b="61663"/>
          <a:stretch>
            <a:fillRect/>
          </a:stretch>
        </p:blipFill>
        <p:spPr>
          <a:xfrm>
            <a:off x="8083146" y="6332706"/>
            <a:ext cx="1370254" cy="525296"/>
          </a:xfrm>
          <a:prstGeom prst="rect">
            <a:avLst/>
          </a:prstGeom>
          <a:ln w="12700">
            <a:miter lim="400000"/>
          </a:ln>
        </p:spPr>
      </p:pic>
      <p:pic>
        <p:nvPicPr>
          <p:cNvPr id="388" name="Bild 15" descr="Bild 15"/>
          <p:cNvPicPr>
            <a:picLocks noChangeAspect="1"/>
          </p:cNvPicPr>
          <p:nvPr/>
        </p:nvPicPr>
        <p:blipFill>
          <a:blip r:embed="rId4"/>
          <a:stretch>
            <a:fillRect/>
          </a:stretch>
        </p:blipFill>
        <p:spPr>
          <a:xfrm>
            <a:off x="336457" y="6156531"/>
            <a:ext cx="1975856" cy="491750"/>
          </a:xfrm>
          <a:prstGeom prst="rect">
            <a:avLst/>
          </a:prstGeom>
          <a:ln w="12700">
            <a:miter lim="400000"/>
          </a:ln>
        </p:spPr>
      </p:pic>
      <p:sp>
        <p:nvSpPr>
          <p:cNvPr id="389" name="Brödtext nivå ett…"/>
          <p:cNvSpPr txBox="1">
            <a:spLocks noGrp="1"/>
          </p:cNvSpPr>
          <p:nvPr>
            <p:ph type="body" sz="quarter" idx="1"/>
          </p:nvPr>
        </p:nvSpPr>
        <p:spPr>
          <a:xfrm>
            <a:off x="872871" y="2805684"/>
            <a:ext cx="5081362" cy="2574390"/>
          </a:xfrm>
          <a:prstGeom prst="rect">
            <a:avLst/>
          </a:prstGeom>
        </p:spPr>
        <p:txBody>
          <a:bodyPr/>
          <a:lstStyle>
            <a:lvl1pPr>
              <a:defRPr sz="2000"/>
            </a:lvl1pPr>
            <a:lvl2pPr marL="711200" indent="-254000">
              <a:defRPr sz="2000"/>
            </a:lvl2pPr>
            <a:lvl3pPr marL="1200150" indent="-285750">
              <a:defRPr sz="2000"/>
            </a:lvl3pPr>
            <a:lvl4pPr marL="1698170" indent="-326570">
              <a:defRPr sz="2000"/>
            </a:lvl4pPr>
            <a:lvl5pPr marL="2155370" indent="-326570">
              <a:defRPr sz="2000"/>
            </a:lvl5pPr>
          </a:lstStyle>
          <a:p>
            <a:r>
              <a:t>Brödtext nivå ett</a:t>
            </a:r>
          </a:p>
          <a:p>
            <a:pPr lvl="1"/>
            <a:r>
              <a:t>Brödtext nivå två</a:t>
            </a:r>
          </a:p>
          <a:p>
            <a:pPr lvl="2"/>
            <a:r>
              <a:t>Brödtext nivå tre</a:t>
            </a:r>
          </a:p>
          <a:p>
            <a:pPr lvl="3"/>
            <a:r>
              <a:t>Brödtext nivå fyra</a:t>
            </a:r>
          </a:p>
          <a:p>
            <a:pPr lvl="4"/>
            <a:r>
              <a:t>Brödtext nivå fem</a:t>
            </a:r>
          </a:p>
        </p:txBody>
      </p:sp>
      <p:sp>
        <p:nvSpPr>
          <p:cNvPr id="390" name="Titeltext"/>
          <p:cNvSpPr txBox="1">
            <a:spLocks noGrp="1"/>
          </p:cNvSpPr>
          <p:nvPr>
            <p:ph type="title"/>
          </p:nvPr>
        </p:nvSpPr>
        <p:spPr>
          <a:prstGeom prst="rect">
            <a:avLst/>
          </a:prstGeom>
        </p:spPr>
        <p:txBody>
          <a:bodyPr/>
          <a:lstStyle>
            <a:lvl1pPr>
              <a:defRPr>
                <a:solidFill>
                  <a:schemeClr val="accent5"/>
                </a:solidFill>
              </a:defRPr>
            </a:lvl1pPr>
          </a:lstStyle>
          <a:p>
            <a:r>
              <a:t>Titeltext</a:t>
            </a:r>
          </a:p>
        </p:txBody>
      </p:sp>
      <p:sp>
        <p:nvSpPr>
          <p:cNvPr id="391" name="Platshållare för text 2"/>
          <p:cNvSpPr>
            <a:spLocks noGrp="1"/>
          </p:cNvSpPr>
          <p:nvPr>
            <p:ph type="body" sz="quarter" idx="21" hasCustomPrompt="1"/>
          </p:nvPr>
        </p:nvSpPr>
        <p:spPr>
          <a:xfrm>
            <a:off x="882171" y="2190712"/>
            <a:ext cx="5061430" cy="382370"/>
          </a:xfrm>
          <a:prstGeom prst="rect">
            <a:avLst/>
          </a:prstGeom>
        </p:spPr>
        <p:txBody>
          <a:bodyPr/>
          <a:lstStyle>
            <a:lvl1pPr marL="0" indent="0" defTabSz="822958">
              <a:buSzTx/>
              <a:buFontTx/>
              <a:buNone/>
              <a:defRPr sz="2500">
                <a:latin typeface="Museo 700"/>
                <a:ea typeface="Museo 700"/>
                <a:cs typeface="Museo 700"/>
                <a:sym typeface="Museo 700"/>
              </a:defRPr>
            </a:lvl1pPr>
          </a:lstStyle>
          <a:p>
            <a:r>
              <a:t>Underrubrik</a:t>
            </a:r>
          </a:p>
        </p:txBody>
      </p:sp>
      <p:sp>
        <p:nvSpPr>
          <p:cNvPr id="392" name="Platshållare för text 2"/>
          <p:cNvSpPr>
            <a:spLocks noGrp="1"/>
          </p:cNvSpPr>
          <p:nvPr>
            <p:ph type="body" sz="quarter" idx="22" hasCustomPrompt="1"/>
          </p:nvPr>
        </p:nvSpPr>
        <p:spPr>
          <a:xfrm>
            <a:off x="6249702" y="2190712"/>
            <a:ext cx="5061430" cy="382370"/>
          </a:xfrm>
          <a:prstGeom prst="rect">
            <a:avLst/>
          </a:prstGeom>
        </p:spPr>
        <p:txBody>
          <a:bodyPr/>
          <a:lstStyle>
            <a:lvl1pPr marL="0" indent="0" defTabSz="822958">
              <a:buSzTx/>
              <a:buFontTx/>
              <a:buNone/>
              <a:defRPr sz="2500">
                <a:latin typeface="Museo 700"/>
                <a:ea typeface="Museo 700"/>
                <a:cs typeface="Museo 700"/>
                <a:sym typeface="Museo 700"/>
              </a:defRPr>
            </a:lvl1pPr>
          </a:lstStyle>
          <a:p>
            <a:r>
              <a:t>Underrubrik</a:t>
            </a:r>
          </a:p>
        </p:txBody>
      </p:sp>
      <p:sp>
        <p:nvSpPr>
          <p:cNvPr id="39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Rubrik">
    <p:spTree>
      <p:nvGrpSpPr>
        <p:cNvPr id="1" name=""/>
        <p:cNvGrpSpPr/>
        <p:nvPr/>
      </p:nvGrpSpPr>
      <p:grpSpPr>
        <a:xfrm>
          <a:off x="0" y="0"/>
          <a:ext cx="0" cy="0"/>
          <a:chOff x="0" y="0"/>
          <a:chExt cx="0" cy="0"/>
        </a:xfrm>
      </p:grpSpPr>
      <p:sp>
        <p:nvSpPr>
          <p:cNvPr id="400" name="Rektangel 8"/>
          <p:cNvSpPr/>
          <p:nvPr/>
        </p:nvSpPr>
        <p:spPr>
          <a:xfrm>
            <a:off x="0" y="5888587"/>
            <a:ext cx="12192000" cy="969412"/>
          </a:xfrm>
          <a:prstGeom prst="rect">
            <a:avLst/>
          </a:prstGeom>
          <a:solidFill>
            <a:schemeClr val="accent5"/>
          </a:solidFill>
          <a:ln w="12700">
            <a:miter lim="400000"/>
          </a:ln>
        </p:spPr>
        <p:txBody>
          <a:bodyPr lIns="45718" tIns="45718" rIns="45718" bIns="45718" anchor="ctr"/>
          <a:lstStyle/>
          <a:p>
            <a:pPr algn="ctr">
              <a:defRPr sz="1800">
                <a:solidFill>
                  <a:srgbClr val="FFFFFF"/>
                </a:solidFill>
              </a:defRPr>
            </a:pPr>
            <a:endParaRPr/>
          </a:p>
        </p:txBody>
      </p:sp>
      <p:pic>
        <p:nvPicPr>
          <p:cNvPr id="401" name="Bildobjekt 9" descr="Bildobjekt 9"/>
          <p:cNvPicPr>
            <a:picLocks noChangeAspect="1"/>
          </p:cNvPicPr>
          <p:nvPr/>
        </p:nvPicPr>
        <p:blipFill>
          <a:blip r:embed="rId2"/>
          <a:srcRect t="22026" r="24462" b="43533"/>
          <a:stretch>
            <a:fillRect/>
          </a:stretch>
        </p:blipFill>
        <p:spPr>
          <a:xfrm>
            <a:off x="10065656" y="5888587"/>
            <a:ext cx="2126344" cy="969414"/>
          </a:xfrm>
          <a:prstGeom prst="rect">
            <a:avLst/>
          </a:prstGeom>
          <a:ln w="12700">
            <a:miter lim="400000"/>
          </a:ln>
        </p:spPr>
      </p:pic>
      <p:pic>
        <p:nvPicPr>
          <p:cNvPr id="402" name="Bildobjekt 10" descr="Bildobjekt 10"/>
          <p:cNvPicPr>
            <a:picLocks noChangeAspect="1"/>
          </p:cNvPicPr>
          <p:nvPr/>
        </p:nvPicPr>
        <p:blipFill>
          <a:blip r:embed="rId3"/>
          <a:srcRect b="61663"/>
          <a:stretch>
            <a:fillRect/>
          </a:stretch>
        </p:blipFill>
        <p:spPr>
          <a:xfrm>
            <a:off x="8083146" y="6332706"/>
            <a:ext cx="1370254" cy="525296"/>
          </a:xfrm>
          <a:prstGeom prst="rect">
            <a:avLst/>
          </a:prstGeom>
          <a:ln w="12700">
            <a:miter lim="400000"/>
          </a:ln>
        </p:spPr>
      </p:pic>
      <p:pic>
        <p:nvPicPr>
          <p:cNvPr id="403" name="Bild 15" descr="Bild 15"/>
          <p:cNvPicPr>
            <a:picLocks noChangeAspect="1"/>
          </p:cNvPicPr>
          <p:nvPr/>
        </p:nvPicPr>
        <p:blipFill>
          <a:blip r:embed="rId4"/>
          <a:stretch>
            <a:fillRect/>
          </a:stretch>
        </p:blipFill>
        <p:spPr>
          <a:xfrm>
            <a:off x="336457" y="6156531"/>
            <a:ext cx="1975856" cy="491750"/>
          </a:xfrm>
          <a:prstGeom prst="rect">
            <a:avLst/>
          </a:prstGeom>
          <a:ln w="12700">
            <a:miter lim="400000"/>
          </a:ln>
        </p:spPr>
      </p:pic>
      <p:sp>
        <p:nvSpPr>
          <p:cNvPr id="404" name="Titeltext"/>
          <p:cNvSpPr txBox="1">
            <a:spLocks noGrp="1"/>
          </p:cNvSpPr>
          <p:nvPr>
            <p:ph type="title"/>
          </p:nvPr>
        </p:nvSpPr>
        <p:spPr>
          <a:prstGeom prst="rect">
            <a:avLst/>
          </a:prstGeom>
        </p:spPr>
        <p:txBody>
          <a:bodyPr/>
          <a:lstStyle>
            <a:lvl1pPr>
              <a:defRPr>
                <a:solidFill>
                  <a:schemeClr val="accent5"/>
                </a:solidFill>
              </a:defRPr>
            </a:lvl1pPr>
          </a:lstStyle>
          <a:p>
            <a:r>
              <a:t>Titeltext</a:t>
            </a:r>
          </a:p>
        </p:txBody>
      </p:sp>
      <p:sp>
        <p:nvSpPr>
          <p:cNvPr id="40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ext och punktlista">
    <p:spTree>
      <p:nvGrpSpPr>
        <p:cNvPr id="1" name=""/>
        <p:cNvGrpSpPr/>
        <p:nvPr/>
      </p:nvGrpSpPr>
      <p:grpSpPr>
        <a:xfrm>
          <a:off x="0" y="0"/>
          <a:ext cx="0" cy="0"/>
          <a:chOff x="0" y="0"/>
          <a:chExt cx="0" cy="0"/>
        </a:xfrm>
      </p:grpSpPr>
      <p:sp>
        <p:nvSpPr>
          <p:cNvPr id="412" name="Rektangel 8"/>
          <p:cNvSpPr/>
          <p:nvPr/>
        </p:nvSpPr>
        <p:spPr>
          <a:xfrm>
            <a:off x="0" y="5888587"/>
            <a:ext cx="12192000" cy="969412"/>
          </a:xfrm>
          <a:prstGeom prst="rect">
            <a:avLst/>
          </a:prstGeom>
          <a:solidFill>
            <a:schemeClr val="accent5"/>
          </a:solidFill>
          <a:ln w="12700">
            <a:miter lim="400000"/>
          </a:ln>
        </p:spPr>
        <p:txBody>
          <a:bodyPr lIns="45718" tIns="45718" rIns="45718" bIns="45718" anchor="ctr"/>
          <a:lstStyle/>
          <a:p>
            <a:pPr algn="ctr">
              <a:defRPr sz="1800">
                <a:solidFill>
                  <a:srgbClr val="FFFFFF"/>
                </a:solidFill>
              </a:defRPr>
            </a:pPr>
            <a:endParaRPr/>
          </a:p>
        </p:txBody>
      </p:sp>
      <p:pic>
        <p:nvPicPr>
          <p:cNvPr id="413" name="Bildobjekt 9" descr="Bildobjekt 9"/>
          <p:cNvPicPr>
            <a:picLocks noChangeAspect="1"/>
          </p:cNvPicPr>
          <p:nvPr/>
        </p:nvPicPr>
        <p:blipFill>
          <a:blip r:embed="rId2"/>
          <a:srcRect t="22026" r="24462" b="43533"/>
          <a:stretch>
            <a:fillRect/>
          </a:stretch>
        </p:blipFill>
        <p:spPr>
          <a:xfrm>
            <a:off x="10065656" y="5888587"/>
            <a:ext cx="2126344" cy="969414"/>
          </a:xfrm>
          <a:prstGeom prst="rect">
            <a:avLst/>
          </a:prstGeom>
          <a:ln w="12700">
            <a:miter lim="400000"/>
          </a:ln>
        </p:spPr>
      </p:pic>
      <p:pic>
        <p:nvPicPr>
          <p:cNvPr id="414" name="Bildobjekt 10" descr="Bildobjekt 10"/>
          <p:cNvPicPr>
            <a:picLocks noChangeAspect="1"/>
          </p:cNvPicPr>
          <p:nvPr/>
        </p:nvPicPr>
        <p:blipFill>
          <a:blip r:embed="rId3"/>
          <a:srcRect b="61663"/>
          <a:stretch>
            <a:fillRect/>
          </a:stretch>
        </p:blipFill>
        <p:spPr>
          <a:xfrm>
            <a:off x="8083146" y="6332706"/>
            <a:ext cx="1370254" cy="525296"/>
          </a:xfrm>
          <a:prstGeom prst="rect">
            <a:avLst/>
          </a:prstGeom>
          <a:ln w="12700">
            <a:miter lim="400000"/>
          </a:ln>
        </p:spPr>
      </p:pic>
      <p:pic>
        <p:nvPicPr>
          <p:cNvPr id="415" name="Bild 15" descr="Bild 15"/>
          <p:cNvPicPr>
            <a:picLocks noChangeAspect="1"/>
          </p:cNvPicPr>
          <p:nvPr/>
        </p:nvPicPr>
        <p:blipFill>
          <a:blip r:embed="rId4"/>
          <a:stretch>
            <a:fillRect/>
          </a:stretch>
        </p:blipFill>
        <p:spPr>
          <a:xfrm>
            <a:off x="336457" y="6156531"/>
            <a:ext cx="1975856" cy="491750"/>
          </a:xfrm>
          <a:prstGeom prst="rect">
            <a:avLst/>
          </a:prstGeom>
          <a:ln w="12700">
            <a:miter lim="400000"/>
          </a:ln>
        </p:spPr>
      </p:pic>
      <p:sp>
        <p:nvSpPr>
          <p:cNvPr id="416" name="Titeltext"/>
          <p:cNvSpPr txBox="1">
            <a:spLocks noGrp="1"/>
          </p:cNvSpPr>
          <p:nvPr>
            <p:ph type="title"/>
          </p:nvPr>
        </p:nvSpPr>
        <p:spPr>
          <a:prstGeom prst="rect">
            <a:avLst/>
          </a:prstGeom>
        </p:spPr>
        <p:txBody>
          <a:bodyPr/>
          <a:lstStyle>
            <a:lvl1pPr>
              <a:defRPr>
                <a:solidFill>
                  <a:schemeClr val="accent5"/>
                </a:solidFill>
              </a:defRPr>
            </a:lvl1pPr>
          </a:lstStyle>
          <a:p>
            <a:r>
              <a:t>Titeltext</a:t>
            </a:r>
          </a:p>
        </p:txBody>
      </p:sp>
      <p:sp>
        <p:nvSpPr>
          <p:cNvPr id="417" name="Brödtext nivå ett…"/>
          <p:cNvSpPr txBox="1">
            <a:spLocks noGrp="1"/>
          </p:cNvSpPr>
          <p:nvPr>
            <p:ph type="body" sz="quarter" idx="1"/>
          </p:nvPr>
        </p:nvSpPr>
        <p:spPr>
          <a:xfrm>
            <a:off x="872871" y="2157095"/>
            <a:ext cx="5017566" cy="2927352"/>
          </a:xfrm>
          <a:prstGeom prst="rect">
            <a:avLst/>
          </a:prstGeom>
        </p:spPr>
        <p:txBody>
          <a:bodyPr/>
          <a:lstStyle>
            <a:lvl1pPr marL="0" indent="0">
              <a:buSzTx/>
              <a:buFontTx/>
              <a:buNone/>
              <a:defRPr sz="2000"/>
            </a:lvl1pPr>
            <a:lvl2pPr marL="0" indent="0">
              <a:buSzTx/>
              <a:buFontTx/>
              <a:buNone/>
              <a:defRPr sz="2000"/>
            </a:lvl2pPr>
            <a:lvl3pPr marL="0" indent="0">
              <a:buSzTx/>
              <a:buFontTx/>
              <a:buNone/>
              <a:defRPr sz="2000"/>
            </a:lvl3pPr>
            <a:lvl4pPr marL="0" indent="0">
              <a:buSzTx/>
              <a:buFontTx/>
              <a:buNone/>
              <a:defRPr sz="2000"/>
            </a:lvl4pPr>
            <a:lvl5pPr marL="0" indent="0">
              <a:buSzTx/>
              <a:buFontTx/>
              <a:buNone/>
              <a:defRPr sz="2000"/>
            </a:lvl5pPr>
          </a:lstStyle>
          <a:p>
            <a:r>
              <a:t>Brödtext nivå ett</a:t>
            </a:r>
          </a:p>
          <a:p>
            <a:pPr lvl="1"/>
            <a:r>
              <a:t>Brödtext nivå två</a:t>
            </a:r>
          </a:p>
          <a:p>
            <a:pPr lvl="2"/>
            <a:r>
              <a:t>Brödtext nivå tre</a:t>
            </a:r>
          </a:p>
          <a:p>
            <a:pPr lvl="3"/>
            <a:r>
              <a:t>Brödtext nivå fyra</a:t>
            </a:r>
          </a:p>
          <a:p>
            <a:pPr lvl="4"/>
            <a:r>
              <a:t>Brödtext nivå fem</a:t>
            </a:r>
          </a:p>
        </p:txBody>
      </p:sp>
      <p:sp>
        <p:nvSpPr>
          <p:cNvPr id="41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Rubrik och innehåll, 2 spalt">
    <p:spTree>
      <p:nvGrpSpPr>
        <p:cNvPr id="1" name=""/>
        <p:cNvGrpSpPr/>
        <p:nvPr/>
      </p:nvGrpSpPr>
      <p:grpSpPr>
        <a:xfrm>
          <a:off x="0" y="0"/>
          <a:ext cx="0" cy="0"/>
          <a:chOff x="0" y="0"/>
          <a:chExt cx="0" cy="0"/>
        </a:xfrm>
      </p:grpSpPr>
      <p:sp>
        <p:nvSpPr>
          <p:cNvPr id="121" name="Rektangel 7"/>
          <p:cNvSpPr/>
          <p:nvPr/>
        </p:nvSpPr>
        <p:spPr>
          <a:xfrm>
            <a:off x="0" y="5888587"/>
            <a:ext cx="12192000" cy="969412"/>
          </a:xfrm>
          <a:prstGeom prst="rect">
            <a:avLst/>
          </a:prstGeom>
          <a:solidFill>
            <a:schemeClr val="accent2"/>
          </a:solidFill>
          <a:ln w="12700">
            <a:miter lim="400000"/>
          </a:ln>
        </p:spPr>
        <p:txBody>
          <a:bodyPr lIns="45718" tIns="45718" rIns="45718" bIns="45718" anchor="ctr"/>
          <a:lstStyle/>
          <a:p>
            <a:pPr algn="ctr">
              <a:defRPr sz="1800">
                <a:solidFill>
                  <a:srgbClr val="FFFFFF"/>
                </a:solidFill>
              </a:defRPr>
            </a:pPr>
            <a:endParaRPr/>
          </a:p>
        </p:txBody>
      </p:sp>
      <p:pic>
        <p:nvPicPr>
          <p:cNvPr id="122" name="Bildobjekt 12" descr="Bildobjekt 12"/>
          <p:cNvPicPr>
            <a:picLocks noChangeAspect="1"/>
          </p:cNvPicPr>
          <p:nvPr/>
        </p:nvPicPr>
        <p:blipFill>
          <a:blip r:embed="rId2"/>
          <a:srcRect t="22026" r="24462" b="43533"/>
          <a:stretch>
            <a:fillRect/>
          </a:stretch>
        </p:blipFill>
        <p:spPr>
          <a:xfrm>
            <a:off x="10065656" y="5888587"/>
            <a:ext cx="2126344" cy="969414"/>
          </a:xfrm>
          <a:prstGeom prst="rect">
            <a:avLst/>
          </a:prstGeom>
          <a:ln w="12700">
            <a:miter lim="400000"/>
          </a:ln>
        </p:spPr>
      </p:pic>
      <p:pic>
        <p:nvPicPr>
          <p:cNvPr id="123" name="Bildobjekt 13" descr="Bildobjekt 13"/>
          <p:cNvPicPr>
            <a:picLocks noChangeAspect="1"/>
          </p:cNvPicPr>
          <p:nvPr/>
        </p:nvPicPr>
        <p:blipFill>
          <a:blip r:embed="rId3"/>
          <a:srcRect b="61663"/>
          <a:stretch>
            <a:fillRect/>
          </a:stretch>
        </p:blipFill>
        <p:spPr>
          <a:xfrm>
            <a:off x="8083146" y="6332706"/>
            <a:ext cx="1370254" cy="525296"/>
          </a:xfrm>
          <a:prstGeom prst="rect">
            <a:avLst/>
          </a:prstGeom>
          <a:ln w="12700">
            <a:miter lim="400000"/>
          </a:ln>
        </p:spPr>
      </p:pic>
      <p:pic>
        <p:nvPicPr>
          <p:cNvPr id="124" name="Bild 14" descr="Bild 14"/>
          <p:cNvPicPr>
            <a:picLocks noChangeAspect="1"/>
          </p:cNvPicPr>
          <p:nvPr/>
        </p:nvPicPr>
        <p:blipFill>
          <a:blip r:embed="rId4"/>
          <a:stretch>
            <a:fillRect/>
          </a:stretch>
        </p:blipFill>
        <p:spPr>
          <a:xfrm>
            <a:off x="334963" y="6156531"/>
            <a:ext cx="1978845" cy="491751"/>
          </a:xfrm>
          <a:prstGeom prst="rect">
            <a:avLst/>
          </a:prstGeom>
          <a:ln w="12700">
            <a:miter lim="400000"/>
          </a:ln>
        </p:spPr>
      </p:pic>
      <p:sp>
        <p:nvSpPr>
          <p:cNvPr id="125" name="Titeltext"/>
          <p:cNvSpPr txBox="1">
            <a:spLocks noGrp="1"/>
          </p:cNvSpPr>
          <p:nvPr>
            <p:ph type="title"/>
          </p:nvPr>
        </p:nvSpPr>
        <p:spPr>
          <a:prstGeom prst="rect">
            <a:avLst/>
          </a:prstGeom>
        </p:spPr>
        <p:txBody>
          <a:bodyPr/>
          <a:lstStyle/>
          <a:p>
            <a:r>
              <a:t>Titeltext</a:t>
            </a:r>
          </a:p>
        </p:txBody>
      </p:sp>
      <p:sp>
        <p:nvSpPr>
          <p:cNvPr id="126" name="Brödtext nivå ett…"/>
          <p:cNvSpPr txBox="1">
            <a:spLocks noGrp="1"/>
          </p:cNvSpPr>
          <p:nvPr>
            <p:ph type="body" sz="quarter" idx="1"/>
          </p:nvPr>
        </p:nvSpPr>
        <p:spPr>
          <a:xfrm>
            <a:off x="872871" y="2157095"/>
            <a:ext cx="5017566" cy="2927352"/>
          </a:xfrm>
          <a:prstGeom prst="rect">
            <a:avLst/>
          </a:prstGeom>
        </p:spPr>
        <p:txBody>
          <a:bodyPr/>
          <a:lstStyle>
            <a:lvl1pPr>
              <a:defRPr sz="2000"/>
            </a:lvl1pPr>
            <a:lvl2pPr marL="711200" indent="-254000">
              <a:defRPr sz="2000"/>
            </a:lvl2pPr>
            <a:lvl3pPr marL="1200150" indent="-285750">
              <a:defRPr sz="2000"/>
            </a:lvl3pPr>
            <a:lvl4pPr marL="1698170" indent="-326570">
              <a:defRPr sz="2000"/>
            </a:lvl4pPr>
            <a:lvl5pPr marL="2155370" indent="-326570">
              <a:defRPr sz="2000"/>
            </a:lvl5pPr>
          </a:lstStyle>
          <a:p>
            <a:r>
              <a:t>Brödtext nivå ett</a:t>
            </a:r>
          </a:p>
          <a:p>
            <a:pPr lvl="1"/>
            <a:r>
              <a:t>Brödtext nivå två</a:t>
            </a:r>
          </a:p>
          <a:p>
            <a:pPr lvl="2"/>
            <a:r>
              <a:t>Brödtext nivå tre</a:t>
            </a:r>
          </a:p>
          <a:p>
            <a:pPr lvl="3"/>
            <a:r>
              <a:t>Brödtext nivå fyra</a:t>
            </a:r>
          </a:p>
          <a:p>
            <a:pPr lvl="4"/>
            <a:r>
              <a:t>Brödtext nivå fem</a:t>
            </a:r>
          </a:p>
        </p:txBody>
      </p:sp>
      <p:sp>
        <p:nvSpPr>
          <p:cNvPr id="12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Rubrik och innehåll, 2 spalt underrubrik">
    <p:spTree>
      <p:nvGrpSpPr>
        <p:cNvPr id="1" name=""/>
        <p:cNvGrpSpPr/>
        <p:nvPr/>
      </p:nvGrpSpPr>
      <p:grpSpPr>
        <a:xfrm>
          <a:off x="0" y="0"/>
          <a:ext cx="0" cy="0"/>
          <a:chOff x="0" y="0"/>
          <a:chExt cx="0" cy="0"/>
        </a:xfrm>
      </p:grpSpPr>
      <p:sp>
        <p:nvSpPr>
          <p:cNvPr id="134" name="Rektangel 7"/>
          <p:cNvSpPr/>
          <p:nvPr/>
        </p:nvSpPr>
        <p:spPr>
          <a:xfrm>
            <a:off x="0" y="5888587"/>
            <a:ext cx="12192000" cy="969412"/>
          </a:xfrm>
          <a:prstGeom prst="rect">
            <a:avLst/>
          </a:prstGeom>
          <a:solidFill>
            <a:schemeClr val="accent2"/>
          </a:solidFill>
          <a:ln w="12700">
            <a:miter lim="400000"/>
          </a:ln>
        </p:spPr>
        <p:txBody>
          <a:bodyPr lIns="45718" tIns="45718" rIns="45718" bIns="45718" anchor="ctr"/>
          <a:lstStyle/>
          <a:p>
            <a:pPr algn="ctr">
              <a:defRPr sz="1800">
                <a:solidFill>
                  <a:srgbClr val="FFFFFF"/>
                </a:solidFill>
              </a:defRPr>
            </a:pPr>
            <a:endParaRPr/>
          </a:p>
        </p:txBody>
      </p:sp>
      <p:pic>
        <p:nvPicPr>
          <p:cNvPr id="135" name="Bildobjekt 12" descr="Bildobjekt 12"/>
          <p:cNvPicPr>
            <a:picLocks noChangeAspect="1"/>
          </p:cNvPicPr>
          <p:nvPr/>
        </p:nvPicPr>
        <p:blipFill>
          <a:blip r:embed="rId2"/>
          <a:srcRect t="22026" r="24462" b="43533"/>
          <a:stretch>
            <a:fillRect/>
          </a:stretch>
        </p:blipFill>
        <p:spPr>
          <a:xfrm>
            <a:off x="10065656" y="5888587"/>
            <a:ext cx="2126344" cy="969414"/>
          </a:xfrm>
          <a:prstGeom prst="rect">
            <a:avLst/>
          </a:prstGeom>
          <a:ln w="12700">
            <a:miter lim="400000"/>
          </a:ln>
        </p:spPr>
      </p:pic>
      <p:pic>
        <p:nvPicPr>
          <p:cNvPr id="136" name="Bildobjekt 13" descr="Bildobjekt 13"/>
          <p:cNvPicPr>
            <a:picLocks noChangeAspect="1"/>
          </p:cNvPicPr>
          <p:nvPr/>
        </p:nvPicPr>
        <p:blipFill>
          <a:blip r:embed="rId3"/>
          <a:srcRect b="61663"/>
          <a:stretch>
            <a:fillRect/>
          </a:stretch>
        </p:blipFill>
        <p:spPr>
          <a:xfrm>
            <a:off x="8083146" y="6332706"/>
            <a:ext cx="1370254" cy="525296"/>
          </a:xfrm>
          <a:prstGeom prst="rect">
            <a:avLst/>
          </a:prstGeom>
          <a:ln w="12700">
            <a:miter lim="400000"/>
          </a:ln>
        </p:spPr>
      </p:pic>
      <p:pic>
        <p:nvPicPr>
          <p:cNvPr id="137" name="Bild 14" descr="Bild 14"/>
          <p:cNvPicPr>
            <a:picLocks noChangeAspect="1"/>
          </p:cNvPicPr>
          <p:nvPr/>
        </p:nvPicPr>
        <p:blipFill>
          <a:blip r:embed="rId4"/>
          <a:stretch>
            <a:fillRect/>
          </a:stretch>
        </p:blipFill>
        <p:spPr>
          <a:xfrm>
            <a:off x="334963" y="6156531"/>
            <a:ext cx="1978845" cy="491751"/>
          </a:xfrm>
          <a:prstGeom prst="rect">
            <a:avLst/>
          </a:prstGeom>
          <a:ln w="12700">
            <a:miter lim="400000"/>
          </a:ln>
        </p:spPr>
      </p:pic>
      <p:sp>
        <p:nvSpPr>
          <p:cNvPr id="138" name="Brödtext nivå ett…"/>
          <p:cNvSpPr txBox="1">
            <a:spLocks noGrp="1"/>
          </p:cNvSpPr>
          <p:nvPr>
            <p:ph type="body" sz="quarter" idx="1"/>
          </p:nvPr>
        </p:nvSpPr>
        <p:spPr>
          <a:xfrm>
            <a:off x="872871" y="2805684"/>
            <a:ext cx="5081362" cy="2574390"/>
          </a:xfrm>
          <a:prstGeom prst="rect">
            <a:avLst/>
          </a:prstGeom>
        </p:spPr>
        <p:txBody>
          <a:bodyPr/>
          <a:lstStyle>
            <a:lvl1pPr>
              <a:defRPr sz="2000"/>
            </a:lvl1pPr>
            <a:lvl2pPr marL="711200" indent="-254000">
              <a:defRPr sz="2000"/>
            </a:lvl2pPr>
            <a:lvl3pPr marL="1200150" indent="-285750">
              <a:defRPr sz="2000"/>
            </a:lvl3pPr>
            <a:lvl4pPr marL="1698170" indent="-326570">
              <a:defRPr sz="2000"/>
            </a:lvl4pPr>
            <a:lvl5pPr marL="2155370" indent="-326570">
              <a:defRPr sz="2000"/>
            </a:lvl5pPr>
          </a:lstStyle>
          <a:p>
            <a:r>
              <a:t>Brödtext nivå ett</a:t>
            </a:r>
          </a:p>
          <a:p>
            <a:pPr lvl="1"/>
            <a:r>
              <a:t>Brödtext nivå två</a:t>
            </a:r>
          </a:p>
          <a:p>
            <a:pPr lvl="2"/>
            <a:r>
              <a:t>Brödtext nivå tre</a:t>
            </a:r>
          </a:p>
          <a:p>
            <a:pPr lvl="3"/>
            <a:r>
              <a:t>Brödtext nivå fyra</a:t>
            </a:r>
          </a:p>
          <a:p>
            <a:pPr lvl="4"/>
            <a:r>
              <a:t>Brödtext nivå fem</a:t>
            </a:r>
          </a:p>
        </p:txBody>
      </p:sp>
      <p:sp>
        <p:nvSpPr>
          <p:cNvPr id="139" name="Titeltext"/>
          <p:cNvSpPr txBox="1">
            <a:spLocks noGrp="1"/>
          </p:cNvSpPr>
          <p:nvPr>
            <p:ph type="title"/>
          </p:nvPr>
        </p:nvSpPr>
        <p:spPr>
          <a:prstGeom prst="rect">
            <a:avLst/>
          </a:prstGeom>
        </p:spPr>
        <p:txBody>
          <a:bodyPr/>
          <a:lstStyle/>
          <a:p>
            <a:r>
              <a:t>Titeltext</a:t>
            </a:r>
          </a:p>
        </p:txBody>
      </p:sp>
      <p:sp>
        <p:nvSpPr>
          <p:cNvPr id="140" name="Platshållare för text 2"/>
          <p:cNvSpPr>
            <a:spLocks noGrp="1"/>
          </p:cNvSpPr>
          <p:nvPr>
            <p:ph type="body" sz="quarter" idx="21" hasCustomPrompt="1"/>
          </p:nvPr>
        </p:nvSpPr>
        <p:spPr>
          <a:xfrm>
            <a:off x="882171" y="2190712"/>
            <a:ext cx="5061430" cy="382370"/>
          </a:xfrm>
          <a:prstGeom prst="rect">
            <a:avLst/>
          </a:prstGeom>
        </p:spPr>
        <p:txBody>
          <a:bodyPr/>
          <a:lstStyle>
            <a:lvl1pPr marL="0" indent="0" defTabSz="822958">
              <a:buSzTx/>
              <a:buFontTx/>
              <a:buNone/>
              <a:defRPr sz="2500">
                <a:latin typeface="Museo 700"/>
                <a:ea typeface="Museo 700"/>
                <a:cs typeface="Museo 700"/>
                <a:sym typeface="Museo 700"/>
              </a:defRPr>
            </a:lvl1pPr>
          </a:lstStyle>
          <a:p>
            <a:r>
              <a:t>Underrubrik</a:t>
            </a:r>
          </a:p>
        </p:txBody>
      </p:sp>
      <p:sp>
        <p:nvSpPr>
          <p:cNvPr id="141" name="Platshållare för text 2"/>
          <p:cNvSpPr>
            <a:spLocks noGrp="1"/>
          </p:cNvSpPr>
          <p:nvPr>
            <p:ph type="body" sz="quarter" idx="22" hasCustomPrompt="1"/>
          </p:nvPr>
        </p:nvSpPr>
        <p:spPr>
          <a:xfrm>
            <a:off x="6249702" y="2190712"/>
            <a:ext cx="5061430" cy="382370"/>
          </a:xfrm>
          <a:prstGeom prst="rect">
            <a:avLst/>
          </a:prstGeom>
        </p:spPr>
        <p:txBody>
          <a:bodyPr/>
          <a:lstStyle>
            <a:lvl1pPr marL="0" indent="0" defTabSz="822958">
              <a:buSzTx/>
              <a:buFontTx/>
              <a:buNone/>
              <a:defRPr sz="2500">
                <a:latin typeface="Museo 700"/>
                <a:ea typeface="Museo 700"/>
                <a:cs typeface="Museo 700"/>
                <a:sym typeface="Museo 700"/>
              </a:defRPr>
            </a:lvl1pPr>
          </a:lstStyle>
          <a:p>
            <a:r>
              <a:t>Underrubrik</a:t>
            </a:r>
          </a:p>
        </p:txBody>
      </p:sp>
      <p:sp>
        <p:nvSpPr>
          <p:cNvPr id="14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Rubrik">
    <p:spTree>
      <p:nvGrpSpPr>
        <p:cNvPr id="1" name=""/>
        <p:cNvGrpSpPr/>
        <p:nvPr/>
      </p:nvGrpSpPr>
      <p:grpSpPr>
        <a:xfrm>
          <a:off x="0" y="0"/>
          <a:ext cx="0" cy="0"/>
          <a:chOff x="0" y="0"/>
          <a:chExt cx="0" cy="0"/>
        </a:xfrm>
      </p:grpSpPr>
      <p:sp>
        <p:nvSpPr>
          <p:cNvPr id="149" name="Rektangel 7"/>
          <p:cNvSpPr/>
          <p:nvPr/>
        </p:nvSpPr>
        <p:spPr>
          <a:xfrm>
            <a:off x="0" y="5888587"/>
            <a:ext cx="12192000" cy="969412"/>
          </a:xfrm>
          <a:prstGeom prst="rect">
            <a:avLst/>
          </a:prstGeom>
          <a:solidFill>
            <a:schemeClr val="accent2"/>
          </a:solidFill>
          <a:ln w="12700">
            <a:miter lim="400000"/>
          </a:ln>
        </p:spPr>
        <p:txBody>
          <a:bodyPr lIns="45718" tIns="45718" rIns="45718" bIns="45718" anchor="ctr"/>
          <a:lstStyle/>
          <a:p>
            <a:pPr algn="ctr">
              <a:defRPr sz="1800">
                <a:solidFill>
                  <a:srgbClr val="FFFFFF"/>
                </a:solidFill>
              </a:defRPr>
            </a:pPr>
            <a:endParaRPr/>
          </a:p>
        </p:txBody>
      </p:sp>
      <p:pic>
        <p:nvPicPr>
          <p:cNvPr id="150" name="Bildobjekt 12" descr="Bildobjekt 12"/>
          <p:cNvPicPr>
            <a:picLocks noChangeAspect="1"/>
          </p:cNvPicPr>
          <p:nvPr/>
        </p:nvPicPr>
        <p:blipFill>
          <a:blip r:embed="rId2"/>
          <a:srcRect t="22026" r="24462" b="43533"/>
          <a:stretch>
            <a:fillRect/>
          </a:stretch>
        </p:blipFill>
        <p:spPr>
          <a:xfrm>
            <a:off x="10065656" y="5888587"/>
            <a:ext cx="2126344" cy="969414"/>
          </a:xfrm>
          <a:prstGeom prst="rect">
            <a:avLst/>
          </a:prstGeom>
          <a:ln w="12700">
            <a:miter lim="400000"/>
          </a:ln>
        </p:spPr>
      </p:pic>
      <p:pic>
        <p:nvPicPr>
          <p:cNvPr id="151" name="Bildobjekt 13" descr="Bildobjekt 13"/>
          <p:cNvPicPr>
            <a:picLocks noChangeAspect="1"/>
          </p:cNvPicPr>
          <p:nvPr/>
        </p:nvPicPr>
        <p:blipFill>
          <a:blip r:embed="rId3"/>
          <a:srcRect b="61663"/>
          <a:stretch>
            <a:fillRect/>
          </a:stretch>
        </p:blipFill>
        <p:spPr>
          <a:xfrm>
            <a:off x="8083146" y="6332706"/>
            <a:ext cx="1370254" cy="525296"/>
          </a:xfrm>
          <a:prstGeom prst="rect">
            <a:avLst/>
          </a:prstGeom>
          <a:ln w="12700">
            <a:miter lim="400000"/>
          </a:ln>
        </p:spPr>
      </p:pic>
      <p:pic>
        <p:nvPicPr>
          <p:cNvPr id="152" name="Bild 14" descr="Bild 14"/>
          <p:cNvPicPr>
            <a:picLocks noChangeAspect="1"/>
          </p:cNvPicPr>
          <p:nvPr/>
        </p:nvPicPr>
        <p:blipFill>
          <a:blip r:embed="rId4"/>
          <a:stretch>
            <a:fillRect/>
          </a:stretch>
        </p:blipFill>
        <p:spPr>
          <a:xfrm>
            <a:off x="334963" y="6156531"/>
            <a:ext cx="1978845" cy="491751"/>
          </a:xfrm>
          <a:prstGeom prst="rect">
            <a:avLst/>
          </a:prstGeom>
          <a:ln w="12700">
            <a:miter lim="400000"/>
          </a:ln>
        </p:spPr>
      </p:pic>
      <p:sp>
        <p:nvSpPr>
          <p:cNvPr id="153" name="Titeltext"/>
          <p:cNvSpPr txBox="1">
            <a:spLocks noGrp="1"/>
          </p:cNvSpPr>
          <p:nvPr>
            <p:ph type="title"/>
          </p:nvPr>
        </p:nvSpPr>
        <p:spPr>
          <a:prstGeom prst="rect">
            <a:avLst/>
          </a:prstGeom>
        </p:spPr>
        <p:txBody>
          <a:bodyPr/>
          <a:lstStyle/>
          <a:p>
            <a:r>
              <a:t>Titeltext</a:t>
            </a:r>
          </a:p>
        </p:txBody>
      </p:sp>
      <p:sp>
        <p:nvSpPr>
          <p:cNvPr id="15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ext och punktlista">
    <p:spTree>
      <p:nvGrpSpPr>
        <p:cNvPr id="1" name=""/>
        <p:cNvGrpSpPr/>
        <p:nvPr/>
      </p:nvGrpSpPr>
      <p:grpSpPr>
        <a:xfrm>
          <a:off x="0" y="0"/>
          <a:ext cx="0" cy="0"/>
          <a:chOff x="0" y="0"/>
          <a:chExt cx="0" cy="0"/>
        </a:xfrm>
      </p:grpSpPr>
      <p:sp>
        <p:nvSpPr>
          <p:cNvPr id="161" name="Rektangel 7"/>
          <p:cNvSpPr/>
          <p:nvPr/>
        </p:nvSpPr>
        <p:spPr>
          <a:xfrm>
            <a:off x="0" y="5888587"/>
            <a:ext cx="12192000" cy="969412"/>
          </a:xfrm>
          <a:prstGeom prst="rect">
            <a:avLst/>
          </a:prstGeom>
          <a:solidFill>
            <a:schemeClr val="accent2"/>
          </a:solidFill>
          <a:ln w="12700">
            <a:miter lim="400000"/>
          </a:ln>
        </p:spPr>
        <p:txBody>
          <a:bodyPr lIns="45718" tIns="45718" rIns="45718" bIns="45718" anchor="ctr"/>
          <a:lstStyle/>
          <a:p>
            <a:pPr algn="ctr">
              <a:defRPr sz="1800">
                <a:solidFill>
                  <a:srgbClr val="FFFFFF"/>
                </a:solidFill>
              </a:defRPr>
            </a:pPr>
            <a:endParaRPr/>
          </a:p>
        </p:txBody>
      </p:sp>
      <p:pic>
        <p:nvPicPr>
          <p:cNvPr id="162" name="Bildobjekt 12" descr="Bildobjekt 12"/>
          <p:cNvPicPr>
            <a:picLocks noChangeAspect="1"/>
          </p:cNvPicPr>
          <p:nvPr/>
        </p:nvPicPr>
        <p:blipFill>
          <a:blip r:embed="rId2"/>
          <a:srcRect t="22026" r="24462" b="43533"/>
          <a:stretch>
            <a:fillRect/>
          </a:stretch>
        </p:blipFill>
        <p:spPr>
          <a:xfrm>
            <a:off x="10065656" y="5888587"/>
            <a:ext cx="2126344" cy="969414"/>
          </a:xfrm>
          <a:prstGeom prst="rect">
            <a:avLst/>
          </a:prstGeom>
          <a:ln w="12700">
            <a:miter lim="400000"/>
          </a:ln>
        </p:spPr>
      </p:pic>
      <p:pic>
        <p:nvPicPr>
          <p:cNvPr id="163" name="Bildobjekt 13" descr="Bildobjekt 13"/>
          <p:cNvPicPr>
            <a:picLocks noChangeAspect="1"/>
          </p:cNvPicPr>
          <p:nvPr/>
        </p:nvPicPr>
        <p:blipFill>
          <a:blip r:embed="rId3"/>
          <a:srcRect b="61663"/>
          <a:stretch>
            <a:fillRect/>
          </a:stretch>
        </p:blipFill>
        <p:spPr>
          <a:xfrm>
            <a:off x="8083146" y="6332706"/>
            <a:ext cx="1370254" cy="525296"/>
          </a:xfrm>
          <a:prstGeom prst="rect">
            <a:avLst/>
          </a:prstGeom>
          <a:ln w="12700">
            <a:miter lim="400000"/>
          </a:ln>
        </p:spPr>
      </p:pic>
      <p:pic>
        <p:nvPicPr>
          <p:cNvPr id="164" name="Bild 14" descr="Bild 14"/>
          <p:cNvPicPr>
            <a:picLocks noChangeAspect="1"/>
          </p:cNvPicPr>
          <p:nvPr/>
        </p:nvPicPr>
        <p:blipFill>
          <a:blip r:embed="rId4"/>
          <a:stretch>
            <a:fillRect/>
          </a:stretch>
        </p:blipFill>
        <p:spPr>
          <a:xfrm>
            <a:off x="334963" y="6156531"/>
            <a:ext cx="1978845" cy="491751"/>
          </a:xfrm>
          <a:prstGeom prst="rect">
            <a:avLst/>
          </a:prstGeom>
          <a:ln w="12700">
            <a:miter lim="400000"/>
          </a:ln>
        </p:spPr>
      </p:pic>
      <p:sp>
        <p:nvSpPr>
          <p:cNvPr id="165" name="Titeltext"/>
          <p:cNvSpPr txBox="1">
            <a:spLocks noGrp="1"/>
          </p:cNvSpPr>
          <p:nvPr>
            <p:ph type="title"/>
          </p:nvPr>
        </p:nvSpPr>
        <p:spPr>
          <a:prstGeom prst="rect">
            <a:avLst/>
          </a:prstGeom>
        </p:spPr>
        <p:txBody>
          <a:bodyPr/>
          <a:lstStyle/>
          <a:p>
            <a:r>
              <a:t>Titeltext</a:t>
            </a:r>
          </a:p>
        </p:txBody>
      </p:sp>
      <p:sp>
        <p:nvSpPr>
          <p:cNvPr id="166" name="Brödtext nivå ett…"/>
          <p:cNvSpPr txBox="1">
            <a:spLocks noGrp="1"/>
          </p:cNvSpPr>
          <p:nvPr>
            <p:ph type="body" sz="quarter" idx="1"/>
          </p:nvPr>
        </p:nvSpPr>
        <p:spPr>
          <a:xfrm>
            <a:off x="872871" y="2157095"/>
            <a:ext cx="5017566" cy="2927352"/>
          </a:xfrm>
          <a:prstGeom prst="rect">
            <a:avLst/>
          </a:prstGeom>
        </p:spPr>
        <p:txBody>
          <a:bodyPr/>
          <a:lstStyle>
            <a:lvl1pPr marL="0" indent="0">
              <a:buSzTx/>
              <a:buFontTx/>
              <a:buNone/>
              <a:defRPr sz="2000"/>
            </a:lvl1pPr>
            <a:lvl2pPr marL="0" indent="0">
              <a:buSzTx/>
              <a:buFontTx/>
              <a:buNone/>
              <a:defRPr sz="2000"/>
            </a:lvl2pPr>
            <a:lvl3pPr marL="0" indent="0">
              <a:buSzTx/>
              <a:buFontTx/>
              <a:buNone/>
              <a:defRPr sz="2000"/>
            </a:lvl3pPr>
            <a:lvl4pPr marL="0" indent="0">
              <a:buSzTx/>
              <a:buFontTx/>
              <a:buNone/>
              <a:defRPr sz="2000"/>
            </a:lvl4pPr>
            <a:lvl5pPr marL="0" indent="0">
              <a:buSzTx/>
              <a:buFontTx/>
              <a:buNone/>
              <a:defRPr sz="2000"/>
            </a:lvl5pPr>
          </a:lstStyle>
          <a:p>
            <a:r>
              <a:t>Brödtext nivå ett</a:t>
            </a:r>
          </a:p>
          <a:p>
            <a:pPr lvl="1"/>
            <a:r>
              <a:t>Brödtext nivå två</a:t>
            </a:r>
          </a:p>
          <a:p>
            <a:pPr lvl="2"/>
            <a:r>
              <a:t>Brödtext nivå tre</a:t>
            </a:r>
          </a:p>
          <a:p>
            <a:pPr lvl="3"/>
            <a:r>
              <a:t>Brödtext nivå fyra</a:t>
            </a:r>
          </a:p>
          <a:p>
            <a:pPr lvl="4"/>
            <a:r>
              <a:t>Brödtext nivå fem</a:t>
            </a:r>
          </a:p>
        </p:txBody>
      </p:sp>
      <p:sp>
        <p:nvSpPr>
          <p:cNvPr id="16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tartsida">
    <p:bg>
      <p:bgPr>
        <a:solidFill>
          <a:schemeClr val="accent3"/>
        </a:solidFill>
        <a:effectLst/>
      </p:bgPr>
    </p:bg>
    <p:spTree>
      <p:nvGrpSpPr>
        <p:cNvPr id="1" name=""/>
        <p:cNvGrpSpPr/>
        <p:nvPr/>
      </p:nvGrpSpPr>
      <p:grpSpPr>
        <a:xfrm>
          <a:off x="0" y="0"/>
          <a:ext cx="0" cy="0"/>
          <a:chOff x="0" y="0"/>
          <a:chExt cx="0" cy="0"/>
        </a:xfrm>
      </p:grpSpPr>
      <p:sp>
        <p:nvSpPr>
          <p:cNvPr id="174" name="Rubrik"/>
          <p:cNvSpPr txBox="1">
            <a:spLocks noGrp="1"/>
          </p:cNvSpPr>
          <p:nvPr>
            <p:ph type="title" hasCustomPrompt="1"/>
          </p:nvPr>
        </p:nvSpPr>
        <p:spPr>
          <a:xfrm>
            <a:off x="881202" y="3068859"/>
            <a:ext cx="5764148" cy="2387602"/>
          </a:xfrm>
          <a:prstGeom prst="rect">
            <a:avLst/>
          </a:prstGeom>
        </p:spPr>
        <p:txBody>
          <a:bodyPr anchor="b"/>
          <a:lstStyle>
            <a:lvl1pPr>
              <a:defRPr sz="5500">
                <a:solidFill>
                  <a:srgbClr val="F9F7F6"/>
                </a:solidFill>
              </a:defRPr>
            </a:lvl1pPr>
          </a:lstStyle>
          <a:p>
            <a:r>
              <a:t>Rubrik</a:t>
            </a:r>
          </a:p>
        </p:txBody>
      </p:sp>
      <p:sp>
        <p:nvSpPr>
          <p:cNvPr id="175" name="Brödtext nivå ett…"/>
          <p:cNvSpPr txBox="1">
            <a:spLocks noGrp="1"/>
          </p:cNvSpPr>
          <p:nvPr>
            <p:ph type="body" sz="quarter" idx="1" hasCustomPrompt="1"/>
          </p:nvPr>
        </p:nvSpPr>
        <p:spPr>
          <a:xfrm>
            <a:off x="881202" y="5820131"/>
            <a:ext cx="2043067" cy="390548"/>
          </a:xfrm>
          <a:prstGeom prst="rect">
            <a:avLst/>
          </a:prstGeom>
        </p:spPr>
        <p:txBody>
          <a:bodyPr/>
          <a:lstStyle>
            <a:lvl1pPr marL="0" indent="0">
              <a:buSzTx/>
              <a:buFontTx/>
              <a:buNone/>
              <a:defRPr sz="1500">
                <a:solidFill>
                  <a:srgbClr val="F9F7F6"/>
                </a:solidFill>
                <a:latin typeface="Museo 700"/>
                <a:ea typeface="Museo 700"/>
                <a:cs typeface="Museo 700"/>
                <a:sym typeface="Museo 700"/>
              </a:defRPr>
            </a:lvl1pPr>
            <a:lvl2pPr marL="0" indent="0">
              <a:buSzTx/>
              <a:buFontTx/>
              <a:buNone/>
              <a:defRPr sz="1500">
                <a:solidFill>
                  <a:srgbClr val="F9F7F6"/>
                </a:solidFill>
                <a:latin typeface="Museo 700"/>
                <a:ea typeface="Museo 700"/>
                <a:cs typeface="Museo 700"/>
                <a:sym typeface="Museo 700"/>
              </a:defRPr>
            </a:lvl2pPr>
            <a:lvl3pPr marL="0" indent="0">
              <a:buSzTx/>
              <a:buFontTx/>
              <a:buNone/>
              <a:defRPr sz="1500">
                <a:solidFill>
                  <a:srgbClr val="F9F7F6"/>
                </a:solidFill>
                <a:latin typeface="Museo 700"/>
                <a:ea typeface="Museo 700"/>
                <a:cs typeface="Museo 700"/>
                <a:sym typeface="Museo 700"/>
              </a:defRPr>
            </a:lvl3pPr>
            <a:lvl4pPr marL="0" indent="0">
              <a:buSzTx/>
              <a:buFontTx/>
              <a:buNone/>
              <a:defRPr sz="1500">
                <a:solidFill>
                  <a:srgbClr val="F9F7F6"/>
                </a:solidFill>
                <a:latin typeface="Museo 700"/>
                <a:ea typeface="Museo 700"/>
                <a:cs typeface="Museo 700"/>
                <a:sym typeface="Museo 700"/>
              </a:defRPr>
            </a:lvl4pPr>
            <a:lvl5pPr marL="0" indent="0">
              <a:buSzTx/>
              <a:buFontTx/>
              <a:buNone/>
              <a:defRPr sz="1500">
                <a:solidFill>
                  <a:srgbClr val="F9F7F6"/>
                </a:solidFill>
                <a:latin typeface="Museo 700"/>
                <a:ea typeface="Museo 700"/>
                <a:cs typeface="Museo 700"/>
                <a:sym typeface="Museo 700"/>
              </a:defRPr>
            </a:lvl5pPr>
          </a:lstStyle>
          <a:p>
            <a:r>
              <a:t>Datum</a:t>
            </a:r>
          </a:p>
          <a:p>
            <a:pPr lvl="1"/>
            <a:endParaRPr/>
          </a:p>
          <a:p>
            <a:pPr lvl="2"/>
            <a:endParaRPr/>
          </a:p>
          <a:p>
            <a:pPr lvl="3"/>
            <a:endParaRPr/>
          </a:p>
          <a:p>
            <a:pPr lvl="4"/>
            <a:endParaRPr/>
          </a:p>
        </p:txBody>
      </p:sp>
      <p:pic>
        <p:nvPicPr>
          <p:cNvPr id="176" name="Bildobjekt 9" descr="Bildobjekt 9"/>
          <p:cNvPicPr>
            <a:picLocks noChangeAspect="1"/>
          </p:cNvPicPr>
          <p:nvPr/>
        </p:nvPicPr>
        <p:blipFill>
          <a:blip r:embed="rId2"/>
          <a:stretch>
            <a:fillRect/>
          </a:stretch>
        </p:blipFill>
        <p:spPr>
          <a:xfrm rot="18851353">
            <a:off x="4309957" y="437518"/>
            <a:ext cx="2998890" cy="2998891"/>
          </a:xfrm>
          <a:prstGeom prst="rect">
            <a:avLst/>
          </a:prstGeom>
          <a:ln w="12700">
            <a:miter lim="400000"/>
          </a:ln>
        </p:spPr>
      </p:pic>
      <p:sp>
        <p:nvSpPr>
          <p:cNvPr id="177" name="Platshållare för bild 15"/>
          <p:cNvSpPr>
            <a:spLocks noGrp="1"/>
          </p:cNvSpPr>
          <p:nvPr>
            <p:ph type="pic" sz="half" idx="21"/>
          </p:nvPr>
        </p:nvSpPr>
        <p:spPr>
          <a:xfrm>
            <a:off x="6775970" y="0"/>
            <a:ext cx="5416030" cy="5752211"/>
          </a:xfrm>
          <a:prstGeom prst="rect">
            <a:avLst/>
          </a:prstGeom>
        </p:spPr>
        <p:txBody>
          <a:bodyPr lIns="91439" tIns="45719" rIns="91439" bIns="45719">
            <a:noAutofit/>
          </a:bodyPr>
          <a:lstStyle/>
          <a:p>
            <a:endParaRPr/>
          </a:p>
        </p:txBody>
      </p:sp>
      <p:pic>
        <p:nvPicPr>
          <p:cNvPr id="178" name="Bild 6" descr="Bild 6"/>
          <p:cNvPicPr>
            <a:picLocks noChangeAspect="1"/>
          </p:cNvPicPr>
          <p:nvPr/>
        </p:nvPicPr>
        <p:blipFill>
          <a:blip r:embed="rId3"/>
          <a:stretch>
            <a:fillRect/>
          </a:stretch>
        </p:blipFill>
        <p:spPr>
          <a:xfrm>
            <a:off x="874712" y="715588"/>
            <a:ext cx="2138816" cy="531501"/>
          </a:xfrm>
          <a:prstGeom prst="rect">
            <a:avLst/>
          </a:prstGeom>
          <a:ln w="12700">
            <a:miter lim="400000"/>
          </a:ln>
        </p:spPr>
      </p:pic>
      <p:sp>
        <p:nvSpPr>
          <p:cNvPr id="179"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Avsnittsskiljare">
    <p:bg>
      <p:bgPr>
        <a:solidFill>
          <a:schemeClr val="accent3"/>
        </a:solidFill>
        <a:effectLst/>
      </p:bgPr>
    </p:bg>
    <p:spTree>
      <p:nvGrpSpPr>
        <p:cNvPr id="1" name=""/>
        <p:cNvGrpSpPr/>
        <p:nvPr/>
      </p:nvGrpSpPr>
      <p:grpSpPr>
        <a:xfrm>
          <a:off x="0" y="0"/>
          <a:ext cx="0" cy="0"/>
          <a:chOff x="0" y="0"/>
          <a:chExt cx="0" cy="0"/>
        </a:xfrm>
      </p:grpSpPr>
      <p:sp>
        <p:nvSpPr>
          <p:cNvPr id="186" name="Avsnittsskiljare"/>
          <p:cNvSpPr txBox="1">
            <a:spLocks noGrp="1"/>
          </p:cNvSpPr>
          <p:nvPr>
            <p:ph type="title" hasCustomPrompt="1"/>
          </p:nvPr>
        </p:nvSpPr>
        <p:spPr>
          <a:xfrm>
            <a:off x="2130056" y="2739257"/>
            <a:ext cx="7931888" cy="2387601"/>
          </a:xfrm>
          <a:prstGeom prst="rect">
            <a:avLst/>
          </a:prstGeom>
        </p:spPr>
        <p:txBody>
          <a:bodyPr anchor="t"/>
          <a:lstStyle>
            <a:lvl1pPr algn="ctr">
              <a:defRPr sz="5500">
                <a:solidFill>
                  <a:srgbClr val="F9F7F6"/>
                </a:solidFill>
              </a:defRPr>
            </a:lvl1pPr>
          </a:lstStyle>
          <a:p>
            <a:r>
              <a:t>Avsnittsskiljare</a:t>
            </a:r>
          </a:p>
        </p:txBody>
      </p:sp>
      <p:pic>
        <p:nvPicPr>
          <p:cNvPr id="187" name="Bildobjekt 6" descr="Bildobjekt 6"/>
          <p:cNvPicPr>
            <a:picLocks noChangeAspect="1"/>
          </p:cNvPicPr>
          <p:nvPr/>
        </p:nvPicPr>
        <p:blipFill>
          <a:blip r:embed="rId2"/>
          <a:srcRect r="32335" b="32001"/>
          <a:stretch>
            <a:fillRect/>
          </a:stretch>
        </p:blipFill>
        <p:spPr>
          <a:xfrm rot="10800000">
            <a:off x="-4" y="-4"/>
            <a:ext cx="2342401" cy="2353945"/>
          </a:xfrm>
          <a:prstGeom prst="rect">
            <a:avLst/>
          </a:prstGeom>
          <a:ln w="12700">
            <a:miter lim="400000"/>
          </a:ln>
        </p:spPr>
      </p:pic>
      <p:pic>
        <p:nvPicPr>
          <p:cNvPr id="188" name="Bildobjekt 7" descr="Bildobjekt 7"/>
          <p:cNvPicPr>
            <a:picLocks noChangeAspect="1"/>
          </p:cNvPicPr>
          <p:nvPr/>
        </p:nvPicPr>
        <p:blipFill>
          <a:blip r:embed="rId3"/>
          <a:srcRect r="30910" b="26885"/>
          <a:stretch>
            <a:fillRect/>
          </a:stretch>
        </p:blipFill>
        <p:spPr>
          <a:xfrm>
            <a:off x="9974333" y="4511114"/>
            <a:ext cx="2217667" cy="2346887"/>
          </a:xfrm>
          <a:prstGeom prst="rect">
            <a:avLst/>
          </a:prstGeom>
          <a:ln w="12700">
            <a:miter lim="400000"/>
          </a:ln>
        </p:spPr>
      </p:pic>
      <p:sp>
        <p:nvSpPr>
          <p:cNvPr id="189"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Startsida">
    <p:bg>
      <p:bgPr>
        <a:solidFill>
          <a:schemeClr val="accent4"/>
        </a:solidFill>
        <a:effectLst/>
      </p:bgPr>
    </p:bg>
    <p:spTree>
      <p:nvGrpSpPr>
        <p:cNvPr id="1" name=""/>
        <p:cNvGrpSpPr/>
        <p:nvPr/>
      </p:nvGrpSpPr>
      <p:grpSpPr>
        <a:xfrm>
          <a:off x="0" y="0"/>
          <a:ext cx="0" cy="0"/>
          <a:chOff x="0" y="0"/>
          <a:chExt cx="0" cy="0"/>
        </a:xfrm>
      </p:grpSpPr>
      <p:sp>
        <p:nvSpPr>
          <p:cNvPr id="249" name="Rubrik"/>
          <p:cNvSpPr txBox="1">
            <a:spLocks noGrp="1"/>
          </p:cNvSpPr>
          <p:nvPr>
            <p:ph type="title" hasCustomPrompt="1"/>
          </p:nvPr>
        </p:nvSpPr>
        <p:spPr>
          <a:xfrm>
            <a:off x="881202" y="3068859"/>
            <a:ext cx="5764148" cy="2387602"/>
          </a:xfrm>
          <a:prstGeom prst="rect">
            <a:avLst/>
          </a:prstGeom>
        </p:spPr>
        <p:txBody>
          <a:bodyPr anchor="b"/>
          <a:lstStyle>
            <a:lvl1pPr>
              <a:defRPr sz="5500">
                <a:solidFill>
                  <a:srgbClr val="F9F7F6"/>
                </a:solidFill>
              </a:defRPr>
            </a:lvl1pPr>
          </a:lstStyle>
          <a:p>
            <a:r>
              <a:t>Rubrik</a:t>
            </a:r>
          </a:p>
        </p:txBody>
      </p:sp>
      <p:sp>
        <p:nvSpPr>
          <p:cNvPr id="250" name="Brödtext nivå ett…"/>
          <p:cNvSpPr txBox="1">
            <a:spLocks noGrp="1"/>
          </p:cNvSpPr>
          <p:nvPr>
            <p:ph type="body" sz="quarter" idx="1" hasCustomPrompt="1"/>
          </p:nvPr>
        </p:nvSpPr>
        <p:spPr>
          <a:xfrm>
            <a:off x="881202" y="5820131"/>
            <a:ext cx="2043067" cy="390548"/>
          </a:xfrm>
          <a:prstGeom prst="rect">
            <a:avLst/>
          </a:prstGeom>
        </p:spPr>
        <p:txBody>
          <a:bodyPr/>
          <a:lstStyle>
            <a:lvl1pPr marL="0" indent="0">
              <a:buSzTx/>
              <a:buFontTx/>
              <a:buNone/>
              <a:defRPr sz="1500">
                <a:solidFill>
                  <a:srgbClr val="F9F7F6"/>
                </a:solidFill>
                <a:latin typeface="Museo 700"/>
                <a:ea typeface="Museo 700"/>
                <a:cs typeface="Museo 700"/>
                <a:sym typeface="Museo 700"/>
              </a:defRPr>
            </a:lvl1pPr>
            <a:lvl2pPr marL="0" indent="0">
              <a:buSzTx/>
              <a:buFontTx/>
              <a:buNone/>
              <a:defRPr sz="1500">
                <a:solidFill>
                  <a:srgbClr val="F9F7F6"/>
                </a:solidFill>
                <a:latin typeface="Museo 700"/>
                <a:ea typeface="Museo 700"/>
                <a:cs typeface="Museo 700"/>
                <a:sym typeface="Museo 700"/>
              </a:defRPr>
            </a:lvl2pPr>
            <a:lvl3pPr marL="0" indent="0">
              <a:buSzTx/>
              <a:buFontTx/>
              <a:buNone/>
              <a:defRPr sz="1500">
                <a:solidFill>
                  <a:srgbClr val="F9F7F6"/>
                </a:solidFill>
                <a:latin typeface="Museo 700"/>
                <a:ea typeface="Museo 700"/>
                <a:cs typeface="Museo 700"/>
                <a:sym typeface="Museo 700"/>
              </a:defRPr>
            </a:lvl3pPr>
            <a:lvl4pPr marL="0" indent="0">
              <a:buSzTx/>
              <a:buFontTx/>
              <a:buNone/>
              <a:defRPr sz="1500">
                <a:solidFill>
                  <a:srgbClr val="F9F7F6"/>
                </a:solidFill>
                <a:latin typeface="Museo 700"/>
                <a:ea typeface="Museo 700"/>
                <a:cs typeface="Museo 700"/>
                <a:sym typeface="Museo 700"/>
              </a:defRPr>
            </a:lvl4pPr>
            <a:lvl5pPr marL="0" indent="0">
              <a:buSzTx/>
              <a:buFontTx/>
              <a:buNone/>
              <a:defRPr sz="1500">
                <a:solidFill>
                  <a:srgbClr val="F9F7F6"/>
                </a:solidFill>
                <a:latin typeface="Museo 700"/>
                <a:ea typeface="Museo 700"/>
                <a:cs typeface="Museo 700"/>
                <a:sym typeface="Museo 700"/>
              </a:defRPr>
            </a:lvl5pPr>
          </a:lstStyle>
          <a:p>
            <a:r>
              <a:t>Datum</a:t>
            </a:r>
          </a:p>
          <a:p>
            <a:pPr lvl="1"/>
            <a:endParaRPr/>
          </a:p>
          <a:p>
            <a:pPr lvl="2"/>
            <a:endParaRPr/>
          </a:p>
          <a:p>
            <a:pPr lvl="3"/>
            <a:endParaRPr/>
          </a:p>
          <a:p>
            <a:pPr lvl="4"/>
            <a:endParaRPr/>
          </a:p>
        </p:txBody>
      </p:sp>
      <p:pic>
        <p:nvPicPr>
          <p:cNvPr id="251" name="Bildobjekt 9" descr="Bildobjekt 9"/>
          <p:cNvPicPr>
            <a:picLocks noChangeAspect="1"/>
          </p:cNvPicPr>
          <p:nvPr/>
        </p:nvPicPr>
        <p:blipFill>
          <a:blip r:embed="rId2"/>
          <a:stretch>
            <a:fillRect/>
          </a:stretch>
        </p:blipFill>
        <p:spPr>
          <a:xfrm rot="18851353">
            <a:off x="4309957" y="437518"/>
            <a:ext cx="2998890" cy="2998891"/>
          </a:xfrm>
          <a:prstGeom prst="rect">
            <a:avLst/>
          </a:prstGeom>
          <a:ln w="12700">
            <a:miter lim="400000"/>
          </a:ln>
        </p:spPr>
      </p:pic>
      <p:sp>
        <p:nvSpPr>
          <p:cNvPr id="252" name="Platshållare för bild 15"/>
          <p:cNvSpPr>
            <a:spLocks noGrp="1"/>
          </p:cNvSpPr>
          <p:nvPr>
            <p:ph type="pic" sz="half" idx="21"/>
          </p:nvPr>
        </p:nvSpPr>
        <p:spPr>
          <a:xfrm>
            <a:off x="6775970" y="0"/>
            <a:ext cx="5416030" cy="5752211"/>
          </a:xfrm>
          <a:prstGeom prst="rect">
            <a:avLst/>
          </a:prstGeom>
        </p:spPr>
        <p:txBody>
          <a:bodyPr lIns="91439" tIns="45719" rIns="91439" bIns="45719">
            <a:noAutofit/>
          </a:bodyPr>
          <a:lstStyle/>
          <a:p>
            <a:endParaRPr/>
          </a:p>
        </p:txBody>
      </p:sp>
      <p:pic>
        <p:nvPicPr>
          <p:cNvPr id="253" name="Bild 7" descr="Bild 7"/>
          <p:cNvPicPr>
            <a:picLocks noChangeAspect="1"/>
          </p:cNvPicPr>
          <p:nvPr/>
        </p:nvPicPr>
        <p:blipFill>
          <a:blip r:embed="rId3"/>
          <a:stretch>
            <a:fillRect/>
          </a:stretch>
        </p:blipFill>
        <p:spPr>
          <a:xfrm>
            <a:off x="874715" y="715588"/>
            <a:ext cx="2138811" cy="531501"/>
          </a:xfrm>
          <a:prstGeom prst="rect">
            <a:avLst/>
          </a:prstGeom>
          <a:ln w="12700">
            <a:miter lim="400000"/>
          </a:ln>
        </p:spPr>
      </p:pic>
      <p:sp>
        <p:nvSpPr>
          <p:cNvPr id="25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ktangel 7"/>
          <p:cNvSpPr/>
          <p:nvPr/>
        </p:nvSpPr>
        <p:spPr>
          <a:xfrm>
            <a:off x="0" y="5888587"/>
            <a:ext cx="12192000" cy="969412"/>
          </a:xfrm>
          <a:prstGeom prst="rect">
            <a:avLst/>
          </a:prstGeom>
          <a:solidFill>
            <a:schemeClr val="accent2"/>
          </a:solidFill>
          <a:ln w="12700">
            <a:miter lim="400000"/>
          </a:ln>
        </p:spPr>
        <p:txBody>
          <a:bodyPr lIns="45718" tIns="45718" rIns="45718" bIns="45718" anchor="ctr"/>
          <a:lstStyle/>
          <a:p>
            <a:pPr algn="ctr">
              <a:defRPr sz="1800">
                <a:solidFill>
                  <a:srgbClr val="FFFFFF"/>
                </a:solidFill>
              </a:defRPr>
            </a:pPr>
            <a:endParaRPr/>
          </a:p>
        </p:txBody>
      </p:sp>
      <p:pic>
        <p:nvPicPr>
          <p:cNvPr id="3" name="Bildobjekt 12" descr="Bildobjekt 12"/>
          <p:cNvPicPr>
            <a:picLocks noChangeAspect="1"/>
          </p:cNvPicPr>
          <p:nvPr/>
        </p:nvPicPr>
        <p:blipFill>
          <a:blip r:embed="rId24"/>
          <a:srcRect t="22026" r="24462" b="43533"/>
          <a:stretch>
            <a:fillRect/>
          </a:stretch>
        </p:blipFill>
        <p:spPr>
          <a:xfrm>
            <a:off x="10065656" y="5888587"/>
            <a:ext cx="2126344" cy="969414"/>
          </a:xfrm>
          <a:prstGeom prst="rect">
            <a:avLst/>
          </a:prstGeom>
          <a:ln w="12700">
            <a:miter lim="400000"/>
          </a:ln>
        </p:spPr>
      </p:pic>
      <p:pic>
        <p:nvPicPr>
          <p:cNvPr id="4" name="Bildobjekt 13" descr="Bildobjekt 13"/>
          <p:cNvPicPr>
            <a:picLocks noChangeAspect="1"/>
          </p:cNvPicPr>
          <p:nvPr/>
        </p:nvPicPr>
        <p:blipFill>
          <a:blip r:embed="rId25"/>
          <a:srcRect b="61663"/>
          <a:stretch>
            <a:fillRect/>
          </a:stretch>
        </p:blipFill>
        <p:spPr>
          <a:xfrm>
            <a:off x="8083146" y="6332706"/>
            <a:ext cx="1370254" cy="525296"/>
          </a:xfrm>
          <a:prstGeom prst="rect">
            <a:avLst/>
          </a:prstGeom>
          <a:ln w="12700">
            <a:miter lim="400000"/>
          </a:ln>
        </p:spPr>
      </p:pic>
      <p:pic>
        <p:nvPicPr>
          <p:cNvPr id="5" name="Bild 14" descr="Bild 14"/>
          <p:cNvPicPr>
            <a:picLocks noChangeAspect="1"/>
          </p:cNvPicPr>
          <p:nvPr/>
        </p:nvPicPr>
        <p:blipFill>
          <a:blip r:embed="rId26"/>
          <a:stretch>
            <a:fillRect/>
          </a:stretch>
        </p:blipFill>
        <p:spPr>
          <a:xfrm>
            <a:off x="334963" y="6156531"/>
            <a:ext cx="1978845" cy="491751"/>
          </a:xfrm>
          <a:prstGeom prst="rect">
            <a:avLst/>
          </a:prstGeom>
          <a:ln w="12700">
            <a:miter lim="400000"/>
          </a:ln>
        </p:spPr>
      </p:pic>
      <p:sp>
        <p:nvSpPr>
          <p:cNvPr id="6" name="Titeltext"/>
          <p:cNvSpPr txBox="1">
            <a:spLocks noGrp="1"/>
          </p:cNvSpPr>
          <p:nvPr>
            <p:ph type="title"/>
          </p:nvPr>
        </p:nvSpPr>
        <p:spPr>
          <a:xfrm>
            <a:off x="872871" y="622300"/>
            <a:ext cx="10515601"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r>
              <a:t>Titeltext</a:t>
            </a:r>
          </a:p>
        </p:txBody>
      </p:sp>
      <p:sp>
        <p:nvSpPr>
          <p:cNvPr id="7" name="Brödtext nivå ett…"/>
          <p:cNvSpPr txBox="1">
            <a:spLocks noGrp="1"/>
          </p:cNvSpPr>
          <p:nvPr>
            <p:ph type="body" idx="1"/>
          </p:nvPr>
        </p:nvSpPr>
        <p:spPr>
          <a:xfrm>
            <a:off x="872644" y="2158039"/>
            <a:ext cx="10536240" cy="29781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8" name="Diabildsnummer"/>
          <p:cNvSpPr txBox="1">
            <a:spLocks noGrp="1"/>
          </p:cNvSpPr>
          <p:nvPr>
            <p:ph type="sldNum" sz="quarter" idx="2"/>
          </p:nvPr>
        </p:nvSpPr>
        <p:spPr>
          <a:xfrm>
            <a:off x="8463946" y="6221731"/>
            <a:ext cx="273654" cy="269239"/>
          </a:xfrm>
          <a:prstGeom prst="rect">
            <a:avLst/>
          </a:prstGeom>
          <a:ln w="12700">
            <a:miter lim="400000"/>
          </a:ln>
        </p:spPr>
        <p:txBody>
          <a:bodyPr wrap="none" lIns="45718" tIns="45718" rIns="45718" bIns="45718"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4" r:id="rId1"/>
    <p:sldLayoutId id="2147483657" r:id="rId2"/>
    <p:sldLayoutId id="2147483658" r:id="rId3"/>
    <p:sldLayoutId id="2147483659" r:id="rId4"/>
    <p:sldLayoutId id="2147483660" r:id="rId5"/>
    <p:sldLayoutId id="2147483661" r:id="rId6"/>
    <p:sldLayoutId id="2147483662" r:id="rId7"/>
    <p:sldLayoutId id="2147483663"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Lst>
  <p:transition spd="med"/>
  <p:txStyles>
    <p:titleStyle>
      <a:lvl1pPr marL="0" marR="0" indent="0" algn="l" defTabSz="914400" rtl="0" latinLnBrk="0">
        <a:lnSpc>
          <a:spcPct val="80000"/>
        </a:lnSpc>
        <a:spcBef>
          <a:spcPts val="0"/>
        </a:spcBef>
        <a:spcAft>
          <a:spcPts val="0"/>
        </a:spcAft>
        <a:buClrTx/>
        <a:buSzTx/>
        <a:buFontTx/>
        <a:buNone/>
        <a:tabLst/>
        <a:defRPr sz="4500" b="0" i="0" u="none" strike="noStrike" cap="none" spc="0" baseline="0">
          <a:solidFill>
            <a:schemeClr val="accent2"/>
          </a:solidFill>
          <a:uFillTx/>
          <a:latin typeface="Museo 700"/>
          <a:ea typeface="Museo 700"/>
          <a:cs typeface="Museo 700"/>
          <a:sym typeface="Museo 700"/>
        </a:defRPr>
      </a:lvl1pPr>
      <a:lvl2pPr marL="0" marR="0" indent="0" algn="l" defTabSz="914400" rtl="0" latinLnBrk="0">
        <a:lnSpc>
          <a:spcPct val="80000"/>
        </a:lnSpc>
        <a:spcBef>
          <a:spcPts val="0"/>
        </a:spcBef>
        <a:spcAft>
          <a:spcPts val="0"/>
        </a:spcAft>
        <a:buClrTx/>
        <a:buSzTx/>
        <a:buFontTx/>
        <a:buNone/>
        <a:tabLst/>
        <a:defRPr sz="4500" b="0" i="0" u="none" strike="noStrike" cap="none" spc="0" baseline="0">
          <a:solidFill>
            <a:schemeClr val="accent2"/>
          </a:solidFill>
          <a:uFillTx/>
          <a:latin typeface="Museo 700"/>
          <a:ea typeface="Museo 700"/>
          <a:cs typeface="Museo 700"/>
          <a:sym typeface="Museo 700"/>
        </a:defRPr>
      </a:lvl2pPr>
      <a:lvl3pPr marL="0" marR="0" indent="0" algn="l" defTabSz="914400" rtl="0" latinLnBrk="0">
        <a:lnSpc>
          <a:spcPct val="80000"/>
        </a:lnSpc>
        <a:spcBef>
          <a:spcPts val="0"/>
        </a:spcBef>
        <a:spcAft>
          <a:spcPts val="0"/>
        </a:spcAft>
        <a:buClrTx/>
        <a:buSzTx/>
        <a:buFontTx/>
        <a:buNone/>
        <a:tabLst/>
        <a:defRPr sz="4500" b="0" i="0" u="none" strike="noStrike" cap="none" spc="0" baseline="0">
          <a:solidFill>
            <a:schemeClr val="accent2"/>
          </a:solidFill>
          <a:uFillTx/>
          <a:latin typeface="Museo 700"/>
          <a:ea typeface="Museo 700"/>
          <a:cs typeface="Museo 700"/>
          <a:sym typeface="Museo 700"/>
        </a:defRPr>
      </a:lvl3pPr>
      <a:lvl4pPr marL="0" marR="0" indent="0" algn="l" defTabSz="914400" rtl="0" latinLnBrk="0">
        <a:lnSpc>
          <a:spcPct val="80000"/>
        </a:lnSpc>
        <a:spcBef>
          <a:spcPts val="0"/>
        </a:spcBef>
        <a:spcAft>
          <a:spcPts val="0"/>
        </a:spcAft>
        <a:buClrTx/>
        <a:buSzTx/>
        <a:buFontTx/>
        <a:buNone/>
        <a:tabLst/>
        <a:defRPr sz="4500" b="0" i="0" u="none" strike="noStrike" cap="none" spc="0" baseline="0">
          <a:solidFill>
            <a:schemeClr val="accent2"/>
          </a:solidFill>
          <a:uFillTx/>
          <a:latin typeface="Museo 700"/>
          <a:ea typeface="Museo 700"/>
          <a:cs typeface="Museo 700"/>
          <a:sym typeface="Museo 700"/>
        </a:defRPr>
      </a:lvl4pPr>
      <a:lvl5pPr marL="0" marR="0" indent="0" algn="l" defTabSz="914400" rtl="0" latinLnBrk="0">
        <a:lnSpc>
          <a:spcPct val="80000"/>
        </a:lnSpc>
        <a:spcBef>
          <a:spcPts val="0"/>
        </a:spcBef>
        <a:spcAft>
          <a:spcPts val="0"/>
        </a:spcAft>
        <a:buClrTx/>
        <a:buSzTx/>
        <a:buFontTx/>
        <a:buNone/>
        <a:tabLst/>
        <a:defRPr sz="4500" b="0" i="0" u="none" strike="noStrike" cap="none" spc="0" baseline="0">
          <a:solidFill>
            <a:schemeClr val="accent2"/>
          </a:solidFill>
          <a:uFillTx/>
          <a:latin typeface="Museo 700"/>
          <a:ea typeface="Museo 700"/>
          <a:cs typeface="Museo 700"/>
          <a:sym typeface="Museo 700"/>
        </a:defRPr>
      </a:lvl5pPr>
      <a:lvl6pPr marL="0" marR="0" indent="0" algn="l" defTabSz="914400" rtl="0" latinLnBrk="0">
        <a:lnSpc>
          <a:spcPct val="80000"/>
        </a:lnSpc>
        <a:spcBef>
          <a:spcPts val="0"/>
        </a:spcBef>
        <a:spcAft>
          <a:spcPts val="0"/>
        </a:spcAft>
        <a:buClrTx/>
        <a:buSzTx/>
        <a:buFontTx/>
        <a:buNone/>
        <a:tabLst/>
        <a:defRPr sz="4500" b="0" i="0" u="none" strike="noStrike" cap="none" spc="0" baseline="0">
          <a:solidFill>
            <a:schemeClr val="accent2"/>
          </a:solidFill>
          <a:uFillTx/>
          <a:latin typeface="Museo 700"/>
          <a:ea typeface="Museo 700"/>
          <a:cs typeface="Museo 700"/>
          <a:sym typeface="Museo 700"/>
        </a:defRPr>
      </a:lvl6pPr>
      <a:lvl7pPr marL="0" marR="0" indent="0" algn="l" defTabSz="914400" rtl="0" latinLnBrk="0">
        <a:lnSpc>
          <a:spcPct val="80000"/>
        </a:lnSpc>
        <a:spcBef>
          <a:spcPts val="0"/>
        </a:spcBef>
        <a:spcAft>
          <a:spcPts val="0"/>
        </a:spcAft>
        <a:buClrTx/>
        <a:buSzTx/>
        <a:buFontTx/>
        <a:buNone/>
        <a:tabLst/>
        <a:defRPr sz="4500" b="0" i="0" u="none" strike="noStrike" cap="none" spc="0" baseline="0">
          <a:solidFill>
            <a:schemeClr val="accent2"/>
          </a:solidFill>
          <a:uFillTx/>
          <a:latin typeface="Museo 700"/>
          <a:ea typeface="Museo 700"/>
          <a:cs typeface="Museo 700"/>
          <a:sym typeface="Museo 700"/>
        </a:defRPr>
      </a:lvl7pPr>
      <a:lvl8pPr marL="0" marR="0" indent="0" algn="l" defTabSz="914400" rtl="0" latinLnBrk="0">
        <a:lnSpc>
          <a:spcPct val="80000"/>
        </a:lnSpc>
        <a:spcBef>
          <a:spcPts val="0"/>
        </a:spcBef>
        <a:spcAft>
          <a:spcPts val="0"/>
        </a:spcAft>
        <a:buClrTx/>
        <a:buSzTx/>
        <a:buFontTx/>
        <a:buNone/>
        <a:tabLst/>
        <a:defRPr sz="4500" b="0" i="0" u="none" strike="noStrike" cap="none" spc="0" baseline="0">
          <a:solidFill>
            <a:schemeClr val="accent2"/>
          </a:solidFill>
          <a:uFillTx/>
          <a:latin typeface="Museo 700"/>
          <a:ea typeface="Museo 700"/>
          <a:cs typeface="Museo 700"/>
          <a:sym typeface="Museo 700"/>
        </a:defRPr>
      </a:lvl8pPr>
      <a:lvl9pPr marL="0" marR="0" indent="0" algn="l" defTabSz="914400" rtl="0" latinLnBrk="0">
        <a:lnSpc>
          <a:spcPct val="80000"/>
        </a:lnSpc>
        <a:spcBef>
          <a:spcPts val="0"/>
        </a:spcBef>
        <a:spcAft>
          <a:spcPts val="0"/>
        </a:spcAft>
        <a:buClrTx/>
        <a:buSzTx/>
        <a:buFontTx/>
        <a:buNone/>
        <a:tabLst/>
        <a:defRPr sz="4500" b="0" i="0" u="none" strike="noStrike" cap="none" spc="0" baseline="0">
          <a:solidFill>
            <a:schemeClr val="accent2"/>
          </a:solidFill>
          <a:uFillTx/>
          <a:latin typeface="Museo 700"/>
          <a:ea typeface="Museo 700"/>
          <a:cs typeface="Museo 700"/>
          <a:sym typeface="Museo 700"/>
        </a:defRPr>
      </a:lvl9pPr>
    </p:titleStyle>
    <p:bodyStyle>
      <a:lvl1pPr marL="228600" marR="0" indent="-228600" algn="l" defTabSz="914400" rtl="0" latinLnBrk="0">
        <a:lnSpc>
          <a:spcPct val="90000"/>
        </a:lnSpc>
        <a:spcBef>
          <a:spcPts val="0"/>
        </a:spcBef>
        <a:spcAft>
          <a:spcPts val="0"/>
        </a:spcAft>
        <a:buClrTx/>
        <a:buSzPct val="100000"/>
        <a:buFont typeface="Arial"/>
        <a:buChar char="•"/>
        <a:tabLst/>
        <a:defRPr sz="2800" b="0" i="0" u="none" strike="noStrike" cap="none" spc="0" baseline="0">
          <a:solidFill>
            <a:schemeClr val="accent1"/>
          </a:solidFill>
          <a:uFillTx/>
          <a:latin typeface="+mj-lt"/>
          <a:ea typeface="+mj-ea"/>
          <a:cs typeface="+mj-cs"/>
          <a:sym typeface="Museo 500"/>
        </a:defRPr>
      </a:lvl1pPr>
      <a:lvl2pPr marL="723900" marR="0" indent="-266700" algn="l" defTabSz="914400" rtl="0" latinLnBrk="0">
        <a:lnSpc>
          <a:spcPct val="90000"/>
        </a:lnSpc>
        <a:spcBef>
          <a:spcPts val="0"/>
        </a:spcBef>
        <a:spcAft>
          <a:spcPts val="0"/>
        </a:spcAft>
        <a:buClrTx/>
        <a:buSzPct val="100000"/>
        <a:buFont typeface="Arial"/>
        <a:buChar char="•"/>
        <a:tabLst/>
        <a:defRPr sz="2800" b="0" i="0" u="none" strike="noStrike" cap="none" spc="0" baseline="0">
          <a:solidFill>
            <a:schemeClr val="accent1"/>
          </a:solidFill>
          <a:uFillTx/>
          <a:latin typeface="+mj-lt"/>
          <a:ea typeface="+mj-ea"/>
          <a:cs typeface="+mj-cs"/>
          <a:sym typeface="Museo 500"/>
        </a:defRPr>
      </a:lvl2pPr>
      <a:lvl3pPr marL="1234438" marR="0" indent="-320038" algn="l" defTabSz="914400" rtl="0" latinLnBrk="0">
        <a:lnSpc>
          <a:spcPct val="90000"/>
        </a:lnSpc>
        <a:spcBef>
          <a:spcPts val="0"/>
        </a:spcBef>
        <a:spcAft>
          <a:spcPts val="0"/>
        </a:spcAft>
        <a:buClrTx/>
        <a:buSzPct val="100000"/>
        <a:buFont typeface="Arial"/>
        <a:buChar char="•"/>
        <a:tabLst/>
        <a:defRPr sz="2800" b="0" i="0" u="none" strike="noStrike" cap="none" spc="0" baseline="0">
          <a:solidFill>
            <a:schemeClr val="accent1"/>
          </a:solidFill>
          <a:uFillTx/>
          <a:latin typeface="+mj-lt"/>
          <a:ea typeface="+mj-ea"/>
          <a:cs typeface="+mj-cs"/>
          <a:sym typeface="Museo 500"/>
        </a:defRPr>
      </a:lvl3pPr>
      <a:lvl4pPr marL="1727200" marR="0" indent="-355600" algn="l" defTabSz="914400" rtl="0" latinLnBrk="0">
        <a:lnSpc>
          <a:spcPct val="90000"/>
        </a:lnSpc>
        <a:spcBef>
          <a:spcPts val="0"/>
        </a:spcBef>
        <a:spcAft>
          <a:spcPts val="0"/>
        </a:spcAft>
        <a:buClrTx/>
        <a:buSzPct val="100000"/>
        <a:buFont typeface="Arial"/>
        <a:buChar char="•"/>
        <a:tabLst/>
        <a:defRPr sz="2800" b="0" i="0" u="none" strike="noStrike" cap="none" spc="0" baseline="0">
          <a:solidFill>
            <a:schemeClr val="accent1"/>
          </a:solidFill>
          <a:uFillTx/>
          <a:latin typeface="+mj-lt"/>
          <a:ea typeface="+mj-ea"/>
          <a:cs typeface="+mj-cs"/>
          <a:sym typeface="Museo 500"/>
        </a:defRPr>
      </a:lvl4pPr>
      <a:lvl5pPr marL="2184400" marR="0" indent="-355600" algn="l" defTabSz="914400" rtl="0" latinLnBrk="0">
        <a:lnSpc>
          <a:spcPct val="90000"/>
        </a:lnSpc>
        <a:spcBef>
          <a:spcPts val="0"/>
        </a:spcBef>
        <a:spcAft>
          <a:spcPts val="0"/>
        </a:spcAft>
        <a:buClrTx/>
        <a:buSzPct val="100000"/>
        <a:buFont typeface="Arial"/>
        <a:buChar char="•"/>
        <a:tabLst/>
        <a:defRPr sz="2800" b="0" i="0" u="none" strike="noStrike" cap="none" spc="0" baseline="0">
          <a:solidFill>
            <a:schemeClr val="accent1"/>
          </a:solidFill>
          <a:uFillTx/>
          <a:latin typeface="+mj-lt"/>
          <a:ea typeface="+mj-ea"/>
          <a:cs typeface="+mj-cs"/>
          <a:sym typeface="Museo 500"/>
        </a:defRPr>
      </a:lvl5pPr>
      <a:lvl6pPr marL="2641600" marR="0" indent="-355600" algn="l" defTabSz="914400" rtl="0" latinLnBrk="0">
        <a:lnSpc>
          <a:spcPct val="90000"/>
        </a:lnSpc>
        <a:spcBef>
          <a:spcPts val="0"/>
        </a:spcBef>
        <a:spcAft>
          <a:spcPts val="0"/>
        </a:spcAft>
        <a:buClrTx/>
        <a:buSzPct val="100000"/>
        <a:buFont typeface="Arial"/>
        <a:buChar char="•"/>
        <a:tabLst/>
        <a:defRPr sz="2800" b="0" i="0" u="none" strike="noStrike" cap="none" spc="0" baseline="0">
          <a:solidFill>
            <a:schemeClr val="accent1"/>
          </a:solidFill>
          <a:uFillTx/>
          <a:latin typeface="+mj-lt"/>
          <a:ea typeface="+mj-ea"/>
          <a:cs typeface="+mj-cs"/>
          <a:sym typeface="Museo 500"/>
        </a:defRPr>
      </a:lvl6pPr>
      <a:lvl7pPr marL="3098800" marR="0" indent="-355600" algn="l" defTabSz="914400" rtl="0" latinLnBrk="0">
        <a:lnSpc>
          <a:spcPct val="90000"/>
        </a:lnSpc>
        <a:spcBef>
          <a:spcPts val="0"/>
        </a:spcBef>
        <a:spcAft>
          <a:spcPts val="0"/>
        </a:spcAft>
        <a:buClrTx/>
        <a:buSzPct val="100000"/>
        <a:buFont typeface="Arial"/>
        <a:buChar char="•"/>
        <a:tabLst/>
        <a:defRPr sz="2800" b="0" i="0" u="none" strike="noStrike" cap="none" spc="0" baseline="0">
          <a:solidFill>
            <a:schemeClr val="accent1"/>
          </a:solidFill>
          <a:uFillTx/>
          <a:latin typeface="+mj-lt"/>
          <a:ea typeface="+mj-ea"/>
          <a:cs typeface="+mj-cs"/>
          <a:sym typeface="Museo 500"/>
        </a:defRPr>
      </a:lvl7pPr>
      <a:lvl8pPr marL="3556000" marR="0" indent="-355600" algn="l" defTabSz="914400" rtl="0" latinLnBrk="0">
        <a:lnSpc>
          <a:spcPct val="90000"/>
        </a:lnSpc>
        <a:spcBef>
          <a:spcPts val="0"/>
        </a:spcBef>
        <a:spcAft>
          <a:spcPts val="0"/>
        </a:spcAft>
        <a:buClrTx/>
        <a:buSzPct val="100000"/>
        <a:buFont typeface="Arial"/>
        <a:buChar char="•"/>
        <a:tabLst/>
        <a:defRPr sz="2800" b="0" i="0" u="none" strike="noStrike" cap="none" spc="0" baseline="0">
          <a:solidFill>
            <a:schemeClr val="accent1"/>
          </a:solidFill>
          <a:uFillTx/>
          <a:latin typeface="+mj-lt"/>
          <a:ea typeface="+mj-ea"/>
          <a:cs typeface="+mj-cs"/>
          <a:sym typeface="Museo 500"/>
        </a:defRPr>
      </a:lvl8pPr>
      <a:lvl9pPr marL="4013200" marR="0" indent="-355600" algn="l" defTabSz="914400" rtl="0" latinLnBrk="0">
        <a:lnSpc>
          <a:spcPct val="90000"/>
        </a:lnSpc>
        <a:spcBef>
          <a:spcPts val="0"/>
        </a:spcBef>
        <a:spcAft>
          <a:spcPts val="0"/>
        </a:spcAft>
        <a:buClrTx/>
        <a:buSzPct val="100000"/>
        <a:buFont typeface="Arial"/>
        <a:buChar char="•"/>
        <a:tabLst/>
        <a:defRPr sz="2800" b="0" i="0" u="none" strike="noStrike" cap="none" spc="0" baseline="0">
          <a:solidFill>
            <a:schemeClr val="accent1"/>
          </a:solidFill>
          <a:uFillTx/>
          <a:latin typeface="+mj-lt"/>
          <a:ea typeface="+mj-ea"/>
          <a:cs typeface="+mj-cs"/>
          <a:sym typeface="Museo 500"/>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useo 500"/>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useo 500"/>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useo 500"/>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useo 500"/>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useo 500"/>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useo 500"/>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useo 500"/>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useo 500"/>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useo 50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anders.stromback@oringen.s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3" descr="object 3">
            <a:extLst>
              <a:ext uri="{FF2B5EF4-FFF2-40B4-BE49-F238E27FC236}">
                <a16:creationId xmlns:a16="http://schemas.microsoft.com/office/drawing/2014/main" id="{42C0391B-E3FD-45E1-8C44-9A42332628F1}"/>
              </a:ext>
            </a:extLst>
          </p:cNvPr>
          <p:cNvPicPr>
            <a:picLocks noChangeAspect="1"/>
          </p:cNvPicPr>
          <p:nvPr/>
        </p:nvPicPr>
        <p:blipFill>
          <a:blip r:embed="rId2"/>
          <a:stretch>
            <a:fillRect/>
          </a:stretch>
        </p:blipFill>
        <p:spPr>
          <a:xfrm>
            <a:off x="1707992" y="769862"/>
            <a:ext cx="8017766" cy="4861562"/>
          </a:xfrm>
          <a:prstGeom prst="rect">
            <a:avLst/>
          </a:prstGeom>
          <a:ln w="12700">
            <a:miter lim="400000"/>
          </a:ln>
        </p:spPr>
      </p:pic>
      <p:sp>
        <p:nvSpPr>
          <p:cNvPr id="6" name="Rubrik 7">
            <a:extLst>
              <a:ext uri="{FF2B5EF4-FFF2-40B4-BE49-F238E27FC236}">
                <a16:creationId xmlns:a16="http://schemas.microsoft.com/office/drawing/2014/main" id="{AA0182B0-3887-4F98-A728-4D73575E1D93}"/>
              </a:ext>
            </a:extLst>
          </p:cNvPr>
          <p:cNvSpPr txBox="1">
            <a:spLocks/>
          </p:cNvSpPr>
          <p:nvPr/>
        </p:nvSpPr>
        <p:spPr>
          <a:xfrm>
            <a:off x="1396721" y="287527"/>
            <a:ext cx="8591341" cy="9311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marL="0" marR="0" indent="0" algn="l" defTabSz="548640" rtl="0" latinLnBrk="0">
              <a:lnSpc>
                <a:spcPct val="80000"/>
              </a:lnSpc>
              <a:spcBef>
                <a:spcPts val="0"/>
              </a:spcBef>
              <a:spcAft>
                <a:spcPts val="0"/>
              </a:spcAft>
              <a:buClrTx/>
              <a:buSzTx/>
              <a:buFontTx/>
              <a:buNone/>
              <a:tabLst/>
              <a:defRPr sz="3300" b="0" i="0" u="none" strike="noStrike" cap="none" spc="0" baseline="0">
                <a:solidFill>
                  <a:schemeClr val="accent1"/>
                </a:solidFill>
                <a:uFillTx/>
                <a:latin typeface="Museo 700"/>
                <a:ea typeface="Museo 700"/>
                <a:cs typeface="Museo 700"/>
                <a:sym typeface="Museo 700"/>
              </a:defRPr>
            </a:lvl1pPr>
            <a:lvl2pPr marL="0" marR="0" indent="0" algn="l" defTabSz="914400" rtl="0" latinLnBrk="0">
              <a:lnSpc>
                <a:spcPct val="80000"/>
              </a:lnSpc>
              <a:spcBef>
                <a:spcPts val="0"/>
              </a:spcBef>
              <a:spcAft>
                <a:spcPts val="0"/>
              </a:spcAft>
              <a:buClrTx/>
              <a:buSzTx/>
              <a:buFontTx/>
              <a:buNone/>
              <a:tabLst/>
              <a:defRPr sz="4500" b="0" i="0" u="none" strike="noStrike" cap="none" spc="0" baseline="0">
                <a:solidFill>
                  <a:schemeClr val="accent2"/>
                </a:solidFill>
                <a:uFillTx/>
                <a:latin typeface="Museo 700"/>
                <a:ea typeface="Museo 700"/>
                <a:cs typeface="Museo 700"/>
                <a:sym typeface="Museo 700"/>
              </a:defRPr>
            </a:lvl2pPr>
            <a:lvl3pPr marL="0" marR="0" indent="0" algn="l" defTabSz="914400" rtl="0" latinLnBrk="0">
              <a:lnSpc>
                <a:spcPct val="80000"/>
              </a:lnSpc>
              <a:spcBef>
                <a:spcPts val="0"/>
              </a:spcBef>
              <a:spcAft>
                <a:spcPts val="0"/>
              </a:spcAft>
              <a:buClrTx/>
              <a:buSzTx/>
              <a:buFontTx/>
              <a:buNone/>
              <a:tabLst/>
              <a:defRPr sz="4500" b="0" i="0" u="none" strike="noStrike" cap="none" spc="0" baseline="0">
                <a:solidFill>
                  <a:schemeClr val="accent2"/>
                </a:solidFill>
                <a:uFillTx/>
                <a:latin typeface="Museo 700"/>
                <a:ea typeface="Museo 700"/>
                <a:cs typeface="Museo 700"/>
                <a:sym typeface="Museo 700"/>
              </a:defRPr>
            </a:lvl3pPr>
            <a:lvl4pPr marL="0" marR="0" indent="0" algn="l" defTabSz="914400" rtl="0" latinLnBrk="0">
              <a:lnSpc>
                <a:spcPct val="80000"/>
              </a:lnSpc>
              <a:spcBef>
                <a:spcPts val="0"/>
              </a:spcBef>
              <a:spcAft>
                <a:spcPts val="0"/>
              </a:spcAft>
              <a:buClrTx/>
              <a:buSzTx/>
              <a:buFontTx/>
              <a:buNone/>
              <a:tabLst/>
              <a:defRPr sz="4500" b="0" i="0" u="none" strike="noStrike" cap="none" spc="0" baseline="0">
                <a:solidFill>
                  <a:schemeClr val="accent2"/>
                </a:solidFill>
                <a:uFillTx/>
                <a:latin typeface="Museo 700"/>
                <a:ea typeface="Museo 700"/>
                <a:cs typeface="Museo 700"/>
                <a:sym typeface="Museo 700"/>
              </a:defRPr>
            </a:lvl4pPr>
            <a:lvl5pPr marL="0" marR="0" indent="0" algn="l" defTabSz="914400" rtl="0" latinLnBrk="0">
              <a:lnSpc>
                <a:spcPct val="80000"/>
              </a:lnSpc>
              <a:spcBef>
                <a:spcPts val="0"/>
              </a:spcBef>
              <a:spcAft>
                <a:spcPts val="0"/>
              </a:spcAft>
              <a:buClrTx/>
              <a:buSzTx/>
              <a:buFontTx/>
              <a:buNone/>
              <a:tabLst/>
              <a:defRPr sz="4500" b="0" i="0" u="none" strike="noStrike" cap="none" spc="0" baseline="0">
                <a:solidFill>
                  <a:schemeClr val="accent2"/>
                </a:solidFill>
                <a:uFillTx/>
                <a:latin typeface="Museo 700"/>
                <a:ea typeface="Museo 700"/>
                <a:cs typeface="Museo 700"/>
                <a:sym typeface="Museo 700"/>
              </a:defRPr>
            </a:lvl5pPr>
            <a:lvl6pPr marL="0" marR="0" indent="0" algn="l" defTabSz="914400" rtl="0" latinLnBrk="0">
              <a:lnSpc>
                <a:spcPct val="80000"/>
              </a:lnSpc>
              <a:spcBef>
                <a:spcPts val="0"/>
              </a:spcBef>
              <a:spcAft>
                <a:spcPts val="0"/>
              </a:spcAft>
              <a:buClrTx/>
              <a:buSzTx/>
              <a:buFontTx/>
              <a:buNone/>
              <a:tabLst/>
              <a:defRPr sz="4500" b="0" i="0" u="none" strike="noStrike" cap="none" spc="0" baseline="0">
                <a:solidFill>
                  <a:schemeClr val="accent2"/>
                </a:solidFill>
                <a:uFillTx/>
                <a:latin typeface="Museo 700"/>
                <a:ea typeface="Museo 700"/>
                <a:cs typeface="Museo 700"/>
                <a:sym typeface="Museo 700"/>
              </a:defRPr>
            </a:lvl6pPr>
            <a:lvl7pPr marL="0" marR="0" indent="0" algn="l" defTabSz="914400" rtl="0" latinLnBrk="0">
              <a:lnSpc>
                <a:spcPct val="80000"/>
              </a:lnSpc>
              <a:spcBef>
                <a:spcPts val="0"/>
              </a:spcBef>
              <a:spcAft>
                <a:spcPts val="0"/>
              </a:spcAft>
              <a:buClrTx/>
              <a:buSzTx/>
              <a:buFontTx/>
              <a:buNone/>
              <a:tabLst/>
              <a:defRPr sz="4500" b="0" i="0" u="none" strike="noStrike" cap="none" spc="0" baseline="0">
                <a:solidFill>
                  <a:schemeClr val="accent2"/>
                </a:solidFill>
                <a:uFillTx/>
                <a:latin typeface="Museo 700"/>
                <a:ea typeface="Museo 700"/>
                <a:cs typeface="Museo 700"/>
                <a:sym typeface="Museo 700"/>
              </a:defRPr>
            </a:lvl7pPr>
            <a:lvl8pPr marL="0" marR="0" indent="0" algn="l" defTabSz="914400" rtl="0" latinLnBrk="0">
              <a:lnSpc>
                <a:spcPct val="80000"/>
              </a:lnSpc>
              <a:spcBef>
                <a:spcPts val="0"/>
              </a:spcBef>
              <a:spcAft>
                <a:spcPts val="0"/>
              </a:spcAft>
              <a:buClrTx/>
              <a:buSzTx/>
              <a:buFontTx/>
              <a:buNone/>
              <a:tabLst/>
              <a:defRPr sz="4500" b="0" i="0" u="none" strike="noStrike" cap="none" spc="0" baseline="0">
                <a:solidFill>
                  <a:schemeClr val="accent2"/>
                </a:solidFill>
                <a:uFillTx/>
                <a:latin typeface="Museo 700"/>
                <a:ea typeface="Museo 700"/>
                <a:cs typeface="Museo 700"/>
                <a:sym typeface="Museo 700"/>
              </a:defRPr>
            </a:lvl8pPr>
            <a:lvl9pPr marL="0" marR="0" indent="0" algn="l" defTabSz="914400" rtl="0" latinLnBrk="0">
              <a:lnSpc>
                <a:spcPct val="80000"/>
              </a:lnSpc>
              <a:spcBef>
                <a:spcPts val="0"/>
              </a:spcBef>
              <a:spcAft>
                <a:spcPts val="0"/>
              </a:spcAft>
              <a:buClrTx/>
              <a:buSzTx/>
              <a:buFontTx/>
              <a:buNone/>
              <a:tabLst/>
              <a:defRPr sz="4500" b="0" i="0" u="none" strike="noStrike" cap="none" spc="0" baseline="0">
                <a:solidFill>
                  <a:schemeClr val="accent2"/>
                </a:solidFill>
                <a:uFillTx/>
                <a:latin typeface="Museo 700"/>
                <a:ea typeface="Museo 700"/>
                <a:cs typeface="Museo 700"/>
                <a:sym typeface="Museo 700"/>
              </a:defRPr>
            </a:lvl9pPr>
          </a:lstStyle>
          <a:p>
            <a:pPr algn="ctr" hangingPunct="1"/>
            <a:r>
              <a:rPr lang="sv-SE" dirty="0" err="1"/>
              <a:t>O-Ringen</a:t>
            </a:r>
            <a:r>
              <a:rPr lang="sv-SE" dirty="0"/>
              <a:t> - Världens största orienteringsäventyr </a:t>
            </a:r>
          </a:p>
        </p:txBody>
      </p:sp>
    </p:spTree>
    <p:extLst>
      <p:ext uri="{BB962C8B-B14F-4D97-AF65-F5344CB8AC3E}">
        <p14:creationId xmlns:p14="http://schemas.microsoft.com/office/powerpoint/2010/main" val="167449248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E27E3-04CF-2C40-84D5-F6CDE18C3FB8}"/>
              </a:ext>
            </a:extLst>
          </p:cNvPr>
          <p:cNvSpPr>
            <a:spLocks noGrp="1"/>
          </p:cNvSpPr>
          <p:nvPr>
            <p:ph type="title"/>
          </p:nvPr>
        </p:nvSpPr>
        <p:spPr/>
        <p:txBody>
          <a:bodyPr>
            <a:noAutofit/>
          </a:bodyPr>
          <a:lstStyle/>
          <a:p>
            <a:pPr algn="ctr"/>
            <a:br>
              <a:rPr lang="sv-SE" sz="13000" dirty="0"/>
            </a:br>
            <a:br>
              <a:rPr lang="sv-SE" sz="13000" dirty="0"/>
            </a:br>
            <a:endParaRPr lang="sv-SE" sz="13000" dirty="0"/>
          </a:p>
        </p:txBody>
      </p:sp>
      <p:sp>
        <p:nvSpPr>
          <p:cNvPr id="4" name="textruta 3">
            <a:extLst>
              <a:ext uri="{FF2B5EF4-FFF2-40B4-BE49-F238E27FC236}">
                <a16:creationId xmlns:a16="http://schemas.microsoft.com/office/drawing/2014/main" id="{13692693-EFCF-4AAD-A6C8-A8365E5A71DA}"/>
              </a:ext>
            </a:extLst>
          </p:cNvPr>
          <p:cNvSpPr txBox="1"/>
          <p:nvPr/>
        </p:nvSpPr>
        <p:spPr>
          <a:xfrm>
            <a:off x="1327272" y="163497"/>
            <a:ext cx="9606797"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3200" b="0" i="0" u="none" strike="noStrike" cap="none" spc="0" normalizeH="0" baseline="0" dirty="0">
                <a:ln>
                  <a:noFill/>
                </a:ln>
                <a:solidFill>
                  <a:schemeClr val="accent1"/>
                </a:solidFill>
                <a:effectLst/>
                <a:uFillTx/>
                <a:latin typeface="+mj-lt"/>
                <a:ea typeface="+mj-ea"/>
                <a:cs typeface="+mj-cs"/>
                <a:sym typeface="Museo 500"/>
              </a:rPr>
              <a:t>Funktionärsuppgifter för O-ringen </a:t>
            </a:r>
            <a:r>
              <a:rPr lang="sv-SE" dirty="0"/>
              <a:t> (gärna delta i Uppsala)</a:t>
            </a:r>
            <a:endParaRPr kumimoji="0" lang="sv-SE" sz="3200" b="0" i="0" u="none" strike="noStrike" cap="none" spc="0" normalizeH="0" baseline="0" dirty="0">
              <a:ln>
                <a:noFill/>
              </a:ln>
              <a:solidFill>
                <a:schemeClr val="accent1"/>
              </a:solidFill>
              <a:effectLst/>
              <a:uFillTx/>
              <a:latin typeface="+mj-lt"/>
              <a:ea typeface="+mj-ea"/>
              <a:cs typeface="+mj-cs"/>
              <a:sym typeface="Museo 500"/>
            </a:endParaRPr>
          </a:p>
        </p:txBody>
      </p:sp>
      <p:sp>
        <p:nvSpPr>
          <p:cNvPr id="6" name="textruta 5">
            <a:extLst>
              <a:ext uri="{FF2B5EF4-FFF2-40B4-BE49-F238E27FC236}">
                <a16:creationId xmlns:a16="http://schemas.microsoft.com/office/drawing/2014/main" id="{D4ED1EC0-986C-4C25-8674-6517DA2AF3BB}"/>
              </a:ext>
            </a:extLst>
          </p:cNvPr>
          <p:cNvSpPr txBox="1"/>
          <p:nvPr/>
        </p:nvSpPr>
        <p:spPr>
          <a:xfrm flipH="1">
            <a:off x="2641240" y="760150"/>
            <a:ext cx="7408737" cy="63094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50000"/>
              </a:lnSpc>
              <a:spcBef>
                <a:spcPts val="0"/>
              </a:spcBef>
              <a:spcAft>
                <a:spcPts val="0"/>
              </a:spcAft>
              <a:buClrTx/>
              <a:buSzTx/>
              <a:buFontTx/>
              <a:buNone/>
              <a:tabLst/>
            </a:pPr>
            <a:r>
              <a:rPr kumimoji="0" lang="sv-SE" sz="2000" b="0" i="0" u="none" strike="noStrike" cap="none" spc="0" normalizeH="0" baseline="0" dirty="0">
                <a:ln>
                  <a:noFill/>
                </a:ln>
                <a:solidFill>
                  <a:schemeClr val="accent1"/>
                </a:solidFill>
                <a:effectLst/>
                <a:uFillTx/>
                <a:latin typeface="+mj-lt"/>
                <a:ea typeface="+mj-ea"/>
                <a:cs typeface="+mj-cs"/>
                <a:sym typeface="Museo 500"/>
              </a:rPr>
              <a:t>Startansvarig			Banläggningsansvarig</a:t>
            </a:r>
          </a:p>
          <a:p>
            <a:pPr marL="0" marR="0" indent="0" algn="l" defTabSz="914400" rtl="0" fontAlgn="auto" latinLnBrk="0" hangingPunct="0">
              <a:lnSpc>
                <a:spcPct val="150000"/>
              </a:lnSpc>
              <a:spcBef>
                <a:spcPts val="0"/>
              </a:spcBef>
              <a:spcAft>
                <a:spcPts val="0"/>
              </a:spcAft>
              <a:buClrTx/>
              <a:buSzTx/>
              <a:buFontTx/>
              <a:buNone/>
              <a:tabLst/>
            </a:pPr>
            <a:r>
              <a:rPr lang="sv-SE" sz="2000" dirty="0"/>
              <a:t>Vätskeansvarig			</a:t>
            </a:r>
            <a:r>
              <a:rPr kumimoji="0" lang="sv-SE" sz="2000" b="0" i="0" u="none" strike="noStrike" cap="none" spc="0" normalizeH="0" baseline="0" dirty="0" err="1">
                <a:ln>
                  <a:noFill/>
                </a:ln>
                <a:solidFill>
                  <a:schemeClr val="accent1"/>
                </a:solidFill>
                <a:effectLst/>
                <a:uFillTx/>
                <a:latin typeface="+mj-lt"/>
                <a:ea typeface="+mj-ea"/>
                <a:cs typeface="+mj-cs"/>
                <a:sym typeface="Museo 500"/>
              </a:rPr>
              <a:t>Tävlingsadmin</a:t>
            </a:r>
            <a:r>
              <a:rPr kumimoji="0" lang="sv-SE" sz="2000" b="0" i="0" u="none" strike="noStrike" cap="none" spc="0" normalizeH="0" baseline="0" dirty="0">
                <a:ln>
                  <a:noFill/>
                </a:ln>
                <a:solidFill>
                  <a:schemeClr val="accent1"/>
                </a:solidFill>
                <a:effectLst/>
                <a:uFillTx/>
                <a:latin typeface="+mj-lt"/>
                <a:ea typeface="+mj-ea"/>
                <a:cs typeface="+mj-cs"/>
                <a:sym typeface="Museo 500"/>
              </a:rPr>
              <a:t> ansvarig</a:t>
            </a:r>
          </a:p>
          <a:p>
            <a:pPr marL="0" marR="0" indent="0" algn="l" defTabSz="914400" rtl="0" fontAlgn="auto" latinLnBrk="0" hangingPunct="0">
              <a:lnSpc>
                <a:spcPct val="150000"/>
              </a:lnSpc>
              <a:spcBef>
                <a:spcPts val="0"/>
              </a:spcBef>
              <a:spcAft>
                <a:spcPts val="0"/>
              </a:spcAft>
              <a:buClrTx/>
              <a:buSzTx/>
              <a:buFontTx/>
              <a:buNone/>
              <a:tabLst/>
            </a:pPr>
            <a:r>
              <a:rPr lang="sv-SE" sz="2000" dirty="0"/>
              <a:t>Elitsprintansvarig			</a:t>
            </a:r>
            <a:r>
              <a:rPr kumimoji="0" lang="sv-SE" sz="2000" b="0" i="0" u="none" strike="noStrike" cap="none" spc="0" normalizeH="0" baseline="0" dirty="0">
                <a:ln>
                  <a:noFill/>
                </a:ln>
                <a:solidFill>
                  <a:schemeClr val="accent1"/>
                </a:solidFill>
                <a:effectLst/>
                <a:uFillTx/>
                <a:latin typeface="+mj-lt"/>
                <a:ea typeface="+mj-ea"/>
                <a:cs typeface="+mj-cs"/>
                <a:sym typeface="Museo 500"/>
              </a:rPr>
              <a:t>Ungdomsstafett ansvarig</a:t>
            </a:r>
          </a:p>
          <a:p>
            <a:pPr marL="0" marR="0" indent="0" algn="l" defTabSz="914400" rtl="0" fontAlgn="auto" latinLnBrk="0" hangingPunct="0">
              <a:lnSpc>
                <a:spcPct val="150000"/>
              </a:lnSpc>
              <a:spcBef>
                <a:spcPts val="0"/>
              </a:spcBef>
              <a:spcAft>
                <a:spcPts val="0"/>
              </a:spcAft>
              <a:buClrTx/>
              <a:buSzTx/>
              <a:buFontTx/>
              <a:buNone/>
              <a:tabLst/>
            </a:pPr>
            <a:r>
              <a:rPr lang="sv-SE" sz="2000" dirty="0"/>
              <a:t>Campingansvarig			</a:t>
            </a:r>
            <a:r>
              <a:rPr kumimoji="0" lang="sv-SE" sz="2000" b="0" i="0" u="none" strike="noStrike" cap="none" spc="0" normalizeH="0" baseline="0" dirty="0" err="1">
                <a:ln>
                  <a:noFill/>
                </a:ln>
                <a:solidFill>
                  <a:schemeClr val="accent1"/>
                </a:solidFill>
                <a:effectLst/>
                <a:uFillTx/>
                <a:latin typeface="+mj-lt"/>
                <a:ea typeface="+mj-ea"/>
                <a:cs typeface="+mj-cs"/>
                <a:sym typeface="Museo 500"/>
              </a:rPr>
              <a:t>O-Ringen</a:t>
            </a:r>
            <a:r>
              <a:rPr kumimoji="0" lang="sv-SE" sz="2000" b="0" i="0" u="none" strike="noStrike" cap="none" spc="0" normalizeH="0" baseline="0" dirty="0">
                <a:ln>
                  <a:noFill/>
                </a:ln>
                <a:solidFill>
                  <a:schemeClr val="accent1"/>
                </a:solidFill>
                <a:effectLst/>
                <a:uFillTx/>
                <a:latin typeface="+mj-lt"/>
                <a:ea typeface="+mj-ea"/>
                <a:cs typeface="+mj-cs"/>
                <a:sym typeface="Museo 500"/>
              </a:rPr>
              <a:t> torgsansvarig</a:t>
            </a:r>
          </a:p>
          <a:p>
            <a:pPr marL="0" marR="0" indent="0" algn="l" defTabSz="914400" rtl="0" fontAlgn="auto" latinLnBrk="0" hangingPunct="0">
              <a:lnSpc>
                <a:spcPct val="150000"/>
              </a:lnSpc>
              <a:spcBef>
                <a:spcPts val="0"/>
              </a:spcBef>
              <a:spcAft>
                <a:spcPts val="0"/>
              </a:spcAft>
              <a:buClrTx/>
              <a:buSzTx/>
              <a:buFontTx/>
              <a:buNone/>
              <a:tabLst/>
            </a:pPr>
            <a:r>
              <a:rPr lang="sv-SE" sz="2000" dirty="0" err="1"/>
              <a:t>Miniknat</a:t>
            </a:r>
            <a:r>
              <a:rPr lang="sv-SE" sz="2000" dirty="0"/>
              <a:t> ansvarig		</a:t>
            </a:r>
            <a:r>
              <a:rPr kumimoji="0" lang="sv-SE" sz="2000" b="0" i="0" u="none" strike="noStrike" cap="none" spc="0" normalizeH="0" baseline="0" dirty="0">
                <a:ln>
                  <a:noFill/>
                </a:ln>
                <a:solidFill>
                  <a:schemeClr val="accent1"/>
                </a:solidFill>
                <a:effectLst/>
                <a:uFillTx/>
                <a:latin typeface="+mj-lt"/>
                <a:ea typeface="+mj-ea"/>
                <a:cs typeface="+mj-cs"/>
                <a:sym typeface="Museo 500"/>
              </a:rPr>
              <a:t>Barnpassningsansvarig</a:t>
            </a:r>
          </a:p>
          <a:p>
            <a:pPr marL="0" marR="0" indent="0" algn="l" defTabSz="914400" rtl="0" fontAlgn="auto" latinLnBrk="0" hangingPunct="0">
              <a:lnSpc>
                <a:spcPct val="150000"/>
              </a:lnSpc>
              <a:spcBef>
                <a:spcPts val="0"/>
              </a:spcBef>
              <a:spcAft>
                <a:spcPts val="0"/>
              </a:spcAft>
              <a:buClrTx/>
              <a:buSzTx/>
              <a:buFontTx/>
              <a:buNone/>
              <a:tabLst/>
            </a:pPr>
            <a:r>
              <a:rPr lang="sv-SE" sz="2000" dirty="0" err="1"/>
              <a:t>Cermoniansvarig</a:t>
            </a:r>
            <a:r>
              <a:rPr lang="sv-SE" sz="2000" dirty="0"/>
              <a:t>			Arena chef 1 och 2</a:t>
            </a:r>
            <a:br>
              <a:rPr lang="sv-SE" sz="2000" dirty="0"/>
            </a:br>
            <a:r>
              <a:rPr lang="sv-SE" sz="2000" dirty="0"/>
              <a:t>Arena chef 3			Arena chef 4 och 5</a:t>
            </a:r>
          </a:p>
          <a:p>
            <a:pPr marL="0" marR="0" indent="0" algn="l" defTabSz="914400" rtl="0" fontAlgn="auto" latinLnBrk="0" hangingPunct="0">
              <a:lnSpc>
                <a:spcPct val="150000"/>
              </a:lnSpc>
              <a:spcBef>
                <a:spcPts val="0"/>
              </a:spcBef>
              <a:spcAft>
                <a:spcPts val="0"/>
              </a:spcAft>
              <a:buClrTx/>
              <a:buSzTx/>
              <a:buFontTx/>
              <a:buNone/>
              <a:tabLst/>
            </a:pPr>
            <a:r>
              <a:rPr lang="sv-SE" sz="2000" dirty="0"/>
              <a:t>Kioskansvarig			Byggansvarig</a:t>
            </a:r>
            <a:br>
              <a:rPr lang="sv-SE" sz="2000" dirty="0"/>
            </a:br>
            <a:r>
              <a:rPr lang="sv-SE" sz="2000" dirty="0"/>
              <a:t>El ansvarig			Material och godsmottagning</a:t>
            </a:r>
          </a:p>
          <a:p>
            <a:pPr marL="0" marR="0" indent="0" algn="l" defTabSz="914400" rtl="0" fontAlgn="auto" latinLnBrk="0" hangingPunct="0">
              <a:lnSpc>
                <a:spcPct val="150000"/>
              </a:lnSpc>
              <a:spcBef>
                <a:spcPts val="0"/>
              </a:spcBef>
              <a:spcAft>
                <a:spcPts val="0"/>
              </a:spcAft>
              <a:buClrTx/>
              <a:buSzTx/>
              <a:buFontTx/>
              <a:buNone/>
              <a:tabLst/>
            </a:pPr>
            <a:r>
              <a:rPr lang="sv-SE" sz="2000" dirty="0"/>
              <a:t>Dusch och VA ansvarig		</a:t>
            </a:r>
            <a:r>
              <a:rPr lang="sv-SE" sz="2000" dirty="0" err="1"/>
              <a:t>Sjukvårdansvarig</a:t>
            </a:r>
            <a:endParaRPr lang="sv-SE" sz="2000" dirty="0"/>
          </a:p>
          <a:p>
            <a:pPr marL="0" marR="0" indent="0" algn="l" defTabSz="914400" rtl="0" fontAlgn="auto" latinLnBrk="0" hangingPunct="0">
              <a:lnSpc>
                <a:spcPct val="150000"/>
              </a:lnSpc>
              <a:spcBef>
                <a:spcPts val="0"/>
              </a:spcBef>
              <a:spcAft>
                <a:spcPts val="0"/>
              </a:spcAft>
              <a:buClrTx/>
              <a:buSzTx/>
              <a:buFontTx/>
              <a:buNone/>
              <a:tabLst/>
            </a:pPr>
            <a:r>
              <a:rPr lang="sv-SE" sz="2000" dirty="0"/>
              <a:t>Avfalls- och återvinnings ansvarig	Deltagarservice ansvarig</a:t>
            </a:r>
          </a:p>
          <a:p>
            <a:pPr marL="0" marR="0" indent="0" algn="l" defTabSz="914400" rtl="0" fontAlgn="auto" latinLnBrk="0" hangingPunct="0">
              <a:lnSpc>
                <a:spcPct val="100000"/>
              </a:lnSpc>
              <a:spcBef>
                <a:spcPts val="0"/>
              </a:spcBef>
              <a:spcAft>
                <a:spcPts val="0"/>
              </a:spcAft>
              <a:buClrTx/>
              <a:buSzTx/>
              <a:buFontTx/>
              <a:buNone/>
              <a:tabLst/>
            </a:pPr>
            <a:endParaRPr lang="sv-SE" sz="2000" dirty="0"/>
          </a:p>
          <a:p>
            <a:pPr marL="0" marR="0" indent="0" algn="l" defTabSz="914400" rtl="0" fontAlgn="auto" latinLnBrk="0" hangingPunct="0">
              <a:lnSpc>
                <a:spcPct val="100000"/>
              </a:lnSpc>
              <a:spcBef>
                <a:spcPts val="0"/>
              </a:spcBef>
              <a:spcAft>
                <a:spcPts val="0"/>
              </a:spcAft>
              <a:buClrTx/>
              <a:buSzTx/>
              <a:buFontTx/>
              <a:buNone/>
              <a:tabLst/>
            </a:pPr>
            <a:endParaRPr lang="sv-SE" sz="2000" dirty="0"/>
          </a:p>
          <a:p>
            <a:pPr marL="0" marR="0" indent="0" algn="l" defTabSz="914400" rtl="0" fontAlgn="auto" latinLnBrk="0" hangingPunct="0">
              <a:lnSpc>
                <a:spcPct val="100000"/>
              </a:lnSpc>
              <a:spcBef>
                <a:spcPts val="0"/>
              </a:spcBef>
              <a:spcAft>
                <a:spcPts val="0"/>
              </a:spcAft>
              <a:buClrTx/>
              <a:buSzTx/>
              <a:buFontTx/>
              <a:buNone/>
              <a:tabLst/>
            </a:pPr>
            <a:endParaRPr kumimoji="0" lang="sv-SE" sz="2000" b="0" i="0" u="none" strike="noStrike" cap="none" spc="0" normalizeH="0" baseline="0" dirty="0">
              <a:ln>
                <a:noFill/>
              </a:ln>
              <a:solidFill>
                <a:schemeClr val="accent1"/>
              </a:solidFill>
              <a:effectLst/>
              <a:uFillTx/>
              <a:latin typeface="+mj-lt"/>
              <a:ea typeface="+mj-ea"/>
              <a:cs typeface="+mj-cs"/>
              <a:sym typeface="Museo 500"/>
            </a:endParaRPr>
          </a:p>
          <a:p>
            <a:pPr marL="0" marR="0" indent="0" algn="l" defTabSz="914400" rtl="0" fontAlgn="auto" latinLnBrk="0" hangingPunct="0">
              <a:lnSpc>
                <a:spcPct val="100000"/>
              </a:lnSpc>
              <a:spcBef>
                <a:spcPts val="0"/>
              </a:spcBef>
              <a:spcAft>
                <a:spcPts val="0"/>
              </a:spcAft>
              <a:buClrTx/>
              <a:buSzTx/>
              <a:buFontTx/>
              <a:buNone/>
              <a:tabLst/>
            </a:pPr>
            <a:endParaRPr kumimoji="0" lang="sv-SE" sz="2000" b="0" i="0" u="none" strike="noStrike" cap="none" spc="0" normalizeH="0" baseline="0" dirty="0">
              <a:ln>
                <a:noFill/>
              </a:ln>
              <a:solidFill>
                <a:schemeClr val="accent1"/>
              </a:solidFill>
              <a:effectLst/>
              <a:uFillTx/>
              <a:latin typeface="+mj-lt"/>
              <a:ea typeface="+mj-ea"/>
              <a:cs typeface="+mj-cs"/>
              <a:sym typeface="Museo 500"/>
            </a:endParaRPr>
          </a:p>
        </p:txBody>
      </p:sp>
    </p:spTree>
    <p:extLst>
      <p:ext uri="{BB962C8B-B14F-4D97-AF65-F5344CB8AC3E}">
        <p14:creationId xmlns:p14="http://schemas.microsoft.com/office/powerpoint/2010/main" val="286456553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7E31C11B-EACD-4E18-82BF-72A4B5746263}"/>
              </a:ext>
            </a:extLst>
          </p:cNvPr>
          <p:cNvSpPr txBox="1"/>
          <p:nvPr/>
        </p:nvSpPr>
        <p:spPr>
          <a:xfrm>
            <a:off x="1152093" y="1725013"/>
            <a:ext cx="5203348" cy="19697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3200" b="0" i="0" u="sng" strike="noStrike" cap="none" spc="0" normalizeH="0" baseline="0" dirty="0">
                <a:ln>
                  <a:noFill/>
                </a:ln>
                <a:solidFill>
                  <a:schemeClr val="accent1"/>
                </a:solidFill>
                <a:effectLst/>
                <a:uFillTx/>
                <a:latin typeface="+mj-lt"/>
                <a:ea typeface="+mj-ea"/>
                <a:cs typeface="+mj-cs"/>
                <a:sym typeface="Museo 500"/>
              </a:rPr>
              <a:t>Kontaktuppgifter projektledare</a:t>
            </a:r>
          </a:p>
          <a:p>
            <a:pPr marL="0" marR="0" indent="0" algn="l" defTabSz="914400" rtl="0" fontAlgn="auto" latinLnBrk="0" hangingPunct="0">
              <a:lnSpc>
                <a:spcPct val="100000"/>
              </a:lnSpc>
              <a:spcBef>
                <a:spcPts val="0"/>
              </a:spcBef>
              <a:spcAft>
                <a:spcPts val="0"/>
              </a:spcAft>
              <a:buClrTx/>
              <a:buSzTx/>
              <a:buFontTx/>
              <a:buNone/>
              <a:tabLst/>
            </a:pPr>
            <a:r>
              <a:rPr lang="sv-SE" dirty="0"/>
              <a:t>Anders Strömbäck</a:t>
            </a:r>
            <a:br>
              <a:rPr lang="sv-SE" dirty="0"/>
            </a:br>
            <a:r>
              <a:rPr lang="sv-SE" dirty="0"/>
              <a:t>070-860 81 86</a:t>
            </a:r>
          </a:p>
          <a:p>
            <a:pPr marL="0" marR="0" indent="0" algn="l" defTabSz="914400" rtl="0" fontAlgn="auto" latinLnBrk="0" hangingPunct="0">
              <a:lnSpc>
                <a:spcPct val="100000"/>
              </a:lnSpc>
              <a:spcBef>
                <a:spcPts val="0"/>
              </a:spcBef>
              <a:spcAft>
                <a:spcPts val="0"/>
              </a:spcAft>
              <a:buClrTx/>
              <a:buSzTx/>
              <a:buFontTx/>
              <a:buNone/>
              <a:tabLst/>
            </a:pPr>
            <a:r>
              <a:rPr lang="sv-SE" dirty="0">
                <a:hlinkClick r:id="rId2"/>
              </a:rPr>
              <a:t>anders.stromback@oringen.se</a:t>
            </a:r>
            <a:endParaRPr kumimoji="0" lang="sv-SE" sz="3200" b="0" i="0" u="none" strike="noStrike" cap="none" spc="0" normalizeH="0" baseline="0" dirty="0">
              <a:ln>
                <a:noFill/>
              </a:ln>
              <a:solidFill>
                <a:schemeClr val="accent1"/>
              </a:solidFill>
              <a:effectLst/>
              <a:uFillTx/>
              <a:latin typeface="+mj-lt"/>
              <a:ea typeface="+mj-ea"/>
              <a:cs typeface="+mj-cs"/>
              <a:sym typeface="Museo 500"/>
            </a:endParaRPr>
          </a:p>
        </p:txBody>
      </p:sp>
      <p:pic>
        <p:nvPicPr>
          <p:cNvPr id="6" name="Bildobjekt 5" descr="En bild som visar träd, person, utomhus&#10;&#10;Automatiskt genererad beskrivning">
            <a:extLst>
              <a:ext uri="{FF2B5EF4-FFF2-40B4-BE49-F238E27FC236}">
                <a16:creationId xmlns:a16="http://schemas.microsoft.com/office/drawing/2014/main" id="{56790EC2-4E0A-493B-8055-E9CC23720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274868" y="1509656"/>
            <a:ext cx="3487940" cy="2615955"/>
          </a:xfrm>
          <a:prstGeom prst="rect">
            <a:avLst/>
          </a:prstGeom>
        </p:spPr>
      </p:pic>
    </p:spTree>
    <p:extLst>
      <p:ext uri="{BB962C8B-B14F-4D97-AF65-F5344CB8AC3E}">
        <p14:creationId xmlns:p14="http://schemas.microsoft.com/office/powerpoint/2010/main" val="237945094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B8F31813-6222-4D47-AF04-F6D155D21AB5}"/>
              </a:ext>
            </a:extLst>
          </p:cNvPr>
          <p:cNvSpPr>
            <a:spLocks noGrp="1"/>
          </p:cNvSpPr>
          <p:nvPr>
            <p:ph type="title"/>
          </p:nvPr>
        </p:nvSpPr>
        <p:spPr>
          <a:xfrm>
            <a:off x="757812" y="371789"/>
            <a:ext cx="10515599" cy="1029511"/>
          </a:xfrm>
        </p:spPr>
        <p:txBody>
          <a:bodyPr vert="horz" lIns="91440" tIns="45720" rIns="91440" bIns="45720" rtlCol="0" anchor="b">
            <a:normAutofit/>
          </a:bodyPr>
          <a:lstStyle/>
          <a:p>
            <a:pPr algn="ctr"/>
            <a:r>
              <a:rPr lang="en-US" sz="4800" kern="1200" dirty="0" err="1">
                <a:solidFill>
                  <a:schemeClr val="tx1"/>
                </a:solidFill>
                <a:latin typeface="+mj-lt"/>
                <a:ea typeface="+mj-ea"/>
                <a:cs typeface="+mj-cs"/>
              </a:rPr>
              <a:t>Koncept</a:t>
            </a:r>
            <a:r>
              <a:rPr lang="en-US" sz="4800" kern="1200" dirty="0">
                <a:solidFill>
                  <a:schemeClr val="tx1"/>
                </a:solidFill>
                <a:latin typeface="+mj-lt"/>
                <a:ea typeface="+mj-ea"/>
                <a:cs typeface="+mj-cs"/>
              </a:rPr>
              <a:t> O-</a:t>
            </a:r>
            <a:r>
              <a:rPr lang="en-US" sz="4800" kern="1200" dirty="0" err="1">
                <a:solidFill>
                  <a:schemeClr val="tx1"/>
                </a:solidFill>
                <a:latin typeface="+mj-lt"/>
                <a:ea typeface="+mj-ea"/>
                <a:cs typeface="+mj-cs"/>
              </a:rPr>
              <a:t>Ringen</a:t>
            </a:r>
            <a:r>
              <a:rPr lang="en-US" sz="4800" kern="1200" dirty="0">
                <a:solidFill>
                  <a:schemeClr val="tx1"/>
                </a:solidFill>
                <a:latin typeface="+mj-lt"/>
                <a:ea typeface="+mj-ea"/>
                <a:cs typeface="+mj-cs"/>
              </a:rPr>
              <a:t> </a:t>
            </a:r>
            <a:r>
              <a:rPr lang="en-US" sz="4800" kern="1200" dirty="0" err="1">
                <a:solidFill>
                  <a:schemeClr val="tx1"/>
                </a:solidFill>
                <a:latin typeface="+mj-lt"/>
                <a:ea typeface="+mj-ea"/>
                <a:cs typeface="+mj-cs"/>
              </a:rPr>
              <a:t>Smålandskusten</a:t>
            </a:r>
            <a:r>
              <a:rPr lang="en-US" sz="4800" kern="1200" dirty="0">
                <a:solidFill>
                  <a:schemeClr val="tx1"/>
                </a:solidFill>
                <a:latin typeface="+mj-lt"/>
                <a:ea typeface="+mj-ea"/>
                <a:cs typeface="+mj-cs"/>
              </a:rPr>
              <a:t> 2024</a:t>
            </a:r>
          </a:p>
        </p:txBody>
      </p:sp>
      <p:sp>
        <p:nvSpPr>
          <p:cNvPr id="7" name="textruta 6">
            <a:extLst>
              <a:ext uri="{FF2B5EF4-FFF2-40B4-BE49-F238E27FC236}">
                <a16:creationId xmlns:a16="http://schemas.microsoft.com/office/drawing/2014/main" id="{A2AF16B9-6C3B-44A0-B5AB-9F6DA1E5D959}"/>
              </a:ext>
            </a:extLst>
          </p:cNvPr>
          <p:cNvSpPr txBox="1"/>
          <p:nvPr/>
        </p:nvSpPr>
        <p:spPr>
          <a:xfrm>
            <a:off x="2049864" y="3139125"/>
            <a:ext cx="7091623"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fontAlgn="auto"/>
            <a:r>
              <a:rPr lang="sv-SE" sz="3200" b="0" i="0" cap="none" spc="0" dirty="0">
                <a:solidFill>
                  <a:schemeClr val="bg1"/>
                </a:solidFill>
                <a:effectLst/>
                <a:latin typeface="Calibri" panose="020F0502020204030204" pitchFamily="34" charset="0"/>
              </a:rPr>
              <a:t>​</a:t>
            </a:r>
          </a:p>
        </p:txBody>
      </p:sp>
      <p:graphicFrame>
        <p:nvGraphicFramePr>
          <p:cNvPr id="3" name="Tabell 2">
            <a:extLst>
              <a:ext uri="{FF2B5EF4-FFF2-40B4-BE49-F238E27FC236}">
                <a16:creationId xmlns:a16="http://schemas.microsoft.com/office/drawing/2014/main" id="{3E419B8D-1155-493B-8A2C-01008A7C2796}"/>
              </a:ext>
            </a:extLst>
          </p:cNvPr>
          <p:cNvGraphicFramePr>
            <a:graphicFrameLocks noGrp="1"/>
          </p:cNvGraphicFramePr>
          <p:nvPr>
            <p:extLst>
              <p:ext uri="{D42A27DB-BD31-4B8C-83A1-F6EECF244321}">
                <p14:modId xmlns:p14="http://schemas.microsoft.com/office/powerpoint/2010/main" val="3134555649"/>
              </p:ext>
            </p:extLst>
          </p:nvPr>
        </p:nvGraphicFramePr>
        <p:xfrm>
          <a:off x="602902" y="1401301"/>
          <a:ext cx="10991769" cy="4332840"/>
        </p:xfrm>
        <a:graphic>
          <a:graphicData uri="http://schemas.openxmlformats.org/drawingml/2006/table">
            <a:tbl>
              <a:tblPr firstRow="1" bandRow="1">
                <a:solidFill>
                  <a:srgbClr val="F2F2F2">
                    <a:alpha val="30196"/>
                  </a:srgbClr>
                </a:solidFill>
              </a:tblPr>
              <a:tblGrid>
                <a:gridCol w="1115366">
                  <a:extLst>
                    <a:ext uri="{9D8B030D-6E8A-4147-A177-3AD203B41FA5}">
                      <a16:colId xmlns:a16="http://schemas.microsoft.com/office/drawing/2014/main" val="3526829347"/>
                    </a:ext>
                  </a:extLst>
                </a:gridCol>
                <a:gridCol w="1276141">
                  <a:extLst>
                    <a:ext uri="{9D8B030D-6E8A-4147-A177-3AD203B41FA5}">
                      <a16:colId xmlns:a16="http://schemas.microsoft.com/office/drawing/2014/main" val="2400494300"/>
                    </a:ext>
                  </a:extLst>
                </a:gridCol>
                <a:gridCol w="962767">
                  <a:extLst>
                    <a:ext uri="{9D8B030D-6E8A-4147-A177-3AD203B41FA5}">
                      <a16:colId xmlns:a16="http://schemas.microsoft.com/office/drawing/2014/main" val="2889130660"/>
                    </a:ext>
                  </a:extLst>
                </a:gridCol>
                <a:gridCol w="1203947">
                  <a:extLst>
                    <a:ext uri="{9D8B030D-6E8A-4147-A177-3AD203B41FA5}">
                      <a16:colId xmlns:a16="http://schemas.microsoft.com/office/drawing/2014/main" val="2727529938"/>
                    </a:ext>
                  </a:extLst>
                </a:gridCol>
                <a:gridCol w="1154123">
                  <a:extLst>
                    <a:ext uri="{9D8B030D-6E8A-4147-A177-3AD203B41FA5}">
                      <a16:colId xmlns:a16="http://schemas.microsoft.com/office/drawing/2014/main" val="998102261"/>
                    </a:ext>
                  </a:extLst>
                </a:gridCol>
                <a:gridCol w="1707648">
                  <a:extLst>
                    <a:ext uri="{9D8B030D-6E8A-4147-A177-3AD203B41FA5}">
                      <a16:colId xmlns:a16="http://schemas.microsoft.com/office/drawing/2014/main" val="3945781931"/>
                    </a:ext>
                  </a:extLst>
                </a:gridCol>
                <a:gridCol w="1136402">
                  <a:extLst>
                    <a:ext uri="{9D8B030D-6E8A-4147-A177-3AD203B41FA5}">
                      <a16:colId xmlns:a16="http://schemas.microsoft.com/office/drawing/2014/main" val="3225756721"/>
                    </a:ext>
                  </a:extLst>
                </a:gridCol>
                <a:gridCol w="1208367">
                  <a:extLst>
                    <a:ext uri="{9D8B030D-6E8A-4147-A177-3AD203B41FA5}">
                      <a16:colId xmlns:a16="http://schemas.microsoft.com/office/drawing/2014/main" val="4248485383"/>
                    </a:ext>
                  </a:extLst>
                </a:gridCol>
                <a:gridCol w="1227008">
                  <a:extLst>
                    <a:ext uri="{9D8B030D-6E8A-4147-A177-3AD203B41FA5}">
                      <a16:colId xmlns:a16="http://schemas.microsoft.com/office/drawing/2014/main" val="4015466465"/>
                    </a:ext>
                  </a:extLst>
                </a:gridCol>
              </a:tblGrid>
              <a:tr h="586570">
                <a:tc>
                  <a:txBody>
                    <a:bodyPr/>
                    <a:lstStyle/>
                    <a:p>
                      <a:pPr algn="ctr" fontAlgn="auto"/>
                      <a:r>
                        <a:rPr lang="sv-SE" sz="1800" b="0" i="0" cap="none" spc="0" dirty="0">
                          <a:solidFill>
                            <a:schemeClr val="bg1">
                              <a:lumMod val="10000"/>
                              <a:lumOff val="90000"/>
                            </a:schemeClr>
                          </a:solidFill>
                          <a:effectLst/>
                          <a:latin typeface="Calibri" panose="020F0502020204030204" pitchFamily="34" charset="0"/>
                        </a:rPr>
                        <a:t>​</a:t>
                      </a:r>
                    </a:p>
                  </a:txBody>
                  <a:tcPr marL="114593" marR="102707" marT="88148" marB="88148" anchor="ctr">
                    <a:lnL w="19050" cap="flat" cmpd="sng" algn="ctr">
                      <a:noFill/>
                      <a:prstDash val="solid"/>
                    </a:lnL>
                    <a:lnR w="6350" cap="flat" cmpd="sng" algn="ctr">
                      <a:solidFill>
                        <a:schemeClr val="tx1">
                          <a:lumMod val="75000"/>
                          <a:lumOff val="25000"/>
                        </a:schemeClr>
                      </a:solidFill>
                      <a:prstDash val="solid"/>
                    </a:lnR>
                    <a:lnT w="38100" cap="flat" cmpd="sng" algn="ctr">
                      <a:noFill/>
                      <a:prstDash val="solid"/>
                    </a:lnT>
                    <a:lnB w="6350" cap="flat" cmpd="sng" algn="ctr">
                      <a:solidFill>
                        <a:schemeClr val="tx1">
                          <a:lumMod val="75000"/>
                          <a:lumOff val="25000"/>
                        </a:schemeClr>
                      </a:solidFill>
                      <a:prstDash val="solid"/>
                    </a:lnB>
                    <a:solidFill>
                      <a:schemeClr val="accent1"/>
                    </a:solidFill>
                  </a:tcPr>
                </a:tc>
                <a:tc>
                  <a:txBody>
                    <a:bodyPr/>
                    <a:lstStyle/>
                    <a:p>
                      <a:pPr algn="ctr" fontAlgn="base"/>
                      <a:r>
                        <a:rPr lang="sv-SE" sz="1800" b="0" i="0" cap="none" spc="0" dirty="0">
                          <a:solidFill>
                            <a:schemeClr val="bg1">
                              <a:lumMod val="10000"/>
                              <a:lumOff val="90000"/>
                            </a:schemeClr>
                          </a:solidFill>
                          <a:effectLst/>
                          <a:latin typeface="Calibri" panose="020F0502020204030204" pitchFamily="34" charset="0"/>
                        </a:rPr>
                        <a:t>LÖR ​</a:t>
                      </a:r>
                      <a:endParaRPr lang="sv-SE" sz="1800" b="0" i="0" cap="none" spc="0" dirty="0">
                        <a:solidFill>
                          <a:schemeClr val="bg1">
                            <a:lumMod val="10000"/>
                            <a:lumOff val="90000"/>
                          </a:schemeClr>
                        </a:solidFill>
                        <a:effectLst/>
                      </a:endParaRPr>
                    </a:p>
                  </a:txBody>
                  <a:tcPr marL="114593" marR="102707" marT="88148" marB="88148"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ap="flat" cmpd="sng" algn="ctr">
                      <a:noFill/>
                      <a:prstDash val="solid"/>
                    </a:lnT>
                    <a:lnB w="6350" cap="flat" cmpd="sng" algn="ctr">
                      <a:solidFill>
                        <a:schemeClr val="tx1">
                          <a:lumMod val="75000"/>
                          <a:lumOff val="25000"/>
                        </a:schemeClr>
                      </a:solidFill>
                      <a:prstDash val="solid"/>
                    </a:lnB>
                    <a:solidFill>
                      <a:schemeClr val="accent1"/>
                    </a:solidFill>
                  </a:tcPr>
                </a:tc>
                <a:tc>
                  <a:txBody>
                    <a:bodyPr/>
                    <a:lstStyle/>
                    <a:p>
                      <a:pPr algn="ctr" fontAlgn="base"/>
                      <a:r>
                        <a:rPr lang="sv-SE" sz="1800" b="0" i="0" cap="none" spc="0">
                          <a:solidFill>
                            <a:schemeClr val="bg1">
                              <a:lumMod val="10000"/>
                              <a:lumOff val="90000"/>
                            </a:schemeClr>
                          </a:solidFill>
                          <a:effectLst/>
                          <a:latin typeface="Calibri" panose="020F0502020204030204" pitchFamily="34" charset="0"/>
                        </a:rPr>
                        <a:t>SÖN​</a:t>
                      </a:r>
                      <a:endParaRPr lang="sv-SE" sz="1800" b="0" i="0" cap="none" spc="0">
                        <a:solidFill>
                          <a:schemeClr val="bg1">
                            <a:lumMod val="10000"/>
                            <a:lumOff val="90000"/>
                          </a:schemeClr>
                        </a:solidFill>
                        <a:effectLst/>
                      </a:endParaRPr>
                    </a:p>
                  </a:txBody>
                  <a:tcPr marL="114593" marR="102707" marT="88148" marB="88148"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ap="flat" cmpd="sng" algn="ctr">
                      <a:noFill/>
                      <a:prstDash val="solid"/>
                    </a:lnT>
                    <a:lnB w="6350" cap="flat" cmpd="sng" algn="ctr">
                      <a:solidFill>
                        <a:schemeClr val="tx1">
                          <a:lumMod val="75000"/>
                          <a:lumOff val="25000"/>
                        </a:schemeClr>
                      </a:solidFill>
                      <a:prstDash val="solid"/>
                    </a:lnB>
                    <a:solidFill>
                      <a:schemeClr val="accent1"/>
                    </a:solidFill>
                  </a:tcPr>
                </a:tc>
                <a:tc>
                  <a:txBody>
                    <a:bodyPr/>
                    <a:lstStyle/>
                    <a:p>
                      <a:pPr algn="ctr" fontAlgn="base"/>
                      <a:r>
                        <a:rPr lang="sv-SE" sz="1800" b="0" i="0" cap="none" spc="0">
                          <a:solidFill>
                            <a:schemeClr val="bg1">
                              <a:lumMod val="10000"/>
                              <a:lumOff val="90000"/>
                            </a:schemeClr>
                          </a:solidFill>
                          <a:effectLst/>
                          <a:latin typeface="Calibri" panose="020F0502020204030204" pitchFamily="34" charset="0"/>
                        </a:rPr>
                        <a:t>MÅN​</a:t>
                      </a:r>
                      <a:endParaRPr lang="sv-SE" sz="1800" b="0" i="0" cap="none" spc="0">
                        <a:solidFill>
                          <a:schemeClr val="bg1">
                            <a:lumMod val="10000"/>
                            <a:lumOff val="90000"/>
                          </a:schemeClr>
                        </a:solidFill>
                        <a:effectLst/>
                      </a:endParaRPr>
                    </a:p>
                  </a:txBody>
                  <a:tcPr marL="114593" marR="102707" marT="88148" marB="88148"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ap="flat" cmpd="sng" algn="ctr">
                      <a:noFill/>
                      <a:prstDash val="solid"/>
                    </a:lnT>
                    <a:lnB w="6350" cap="flat" cmpd="sng" algn="ctr">
                      <a:solidFill>
                        <a:schemeClr val="tx1">
                          <a:lumMod val="75000"/>
                          <a:lumOff val="25000"/>
                        </a:schemeClr>
                      </a:solidFill>
                      <a:prstDash val="solid"/>
                    </a:lnB>
                    <a:solidFill>
                      <a:schemeClr val="accent1"/>
                    </a:solidFill>
                  </a:tcPr>
                </a:tc>
                <a:tc>
                  <a:txBody>
                    <a:bodyPr/>
                    <a:lstStyle/>
                    <a:p>
                      <a:pPr algn="ctr" fontAlgn="base"/>
                      <a:r>
                        <a:rPr lang="sv-SE" sz="1800" b="0" i="0" cap="none" spc="0">
                          <a:solidFill>
                            <a:schemeClr val="bg1">
                              <a:lumMod val="10000"/>
                              <a:lumOff val="90000"/>
                            </a:schemeClr>
                          </a:solidFill>
                          <a:effectLst/>
                          <a:latin typeface="Calibri" panose="020F0502020204030204" pitchFamily="34" charset="0"/>
                        </a:rPr>
                        <a:t>TIS​</a:t>
                      </a:r>
                      <a:endParaRPr lang="sv-SE" sz="1800" b="0" i="0" cap="none" spc="0">
                        <a:solidFill>
                          <a:schemeClr val="bg1">
                            <a:lumMod val="10000"/>
                            <a:lumOff val="90000"/>
                          </a:schemeClr>
                        </a:solidFill>
                        <a:effectLst/>
                      </a:endParaRPr>
                    </a:p>
                  </a:txBody>
                  <a:tcPr marL="114593" marR="102707" marT="88148" marB="88148"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ap="flat" cmpd="sng" algn="ctr">
                      <a:noFill/>
                      <a:prstDash val="solid"/>
                    </a:lnT>
                    <a:lnB w="6350" cap="flat" cmpd="sng" algn="ctr">
                      <a:solidFill>
                        <a:schemeClr val="tx1">
                          <a:lumMod val="75000"/>
                          <a:lumOff val="25000"/>
                        </a:schemeClr>
                      </a:solidFill>
                      <a:prstDash val="solid"/>
                    </a:lnB>
                    <a:solidFill>
                      <a:schemeClr val="accent1"/>
                    </a:solidFill>
                  </a:tcPr>
                </a:tc>
                <a:tc>
                  <a:txBody>
                    <a:bodyPr/>
                    <a:lstStyle/>
                    <a:p>
                      <a:pPr algn="ctr" fontAlgn="base"/>
                      <a:r>
                        <a:rPr lang="sv-SE" sz="1800" b="0" i="0" cap="none" spc="0">
                          <a:solidFill>
                            <a:schemeClr val="bg1">
                              <a:lumMod val="10000"/>
                              <a:lumOff val="90000"/>
                            </a:schemeClr>
                          </a:solidFill>
                          <a:effectLst/>
                          <a:latin typeface="Calibri" panose="020F0502020204030204" pitchFamily="34" charset="0"/>
                        </a:rPr>
                        <a:t>ONS​</a:t>
                      </a:r>
                      <a:endParaRPr lang="sv-SE" sz="1800" b="0" i="0" cap="none" spc="0">
                        <a:solidFill>
                          <a:schemeClr val="bg1">
                            <a:lumMod val="10000"/>
                            <a:lumOff val="90000"/>
                          </a:schemeClr>
                        </a:solidFill>
                        <a:effectLst/>
                      </a:endParaRPr>
                    </a:p>
                  </a:txBody>
                  <a:tcPr marL="114593" marR="102707" marT="88148" marB="88148"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ap="flat" cmpd="sng" algn="ctr">
                      <a:noFill/>
                      <a:prstDash val="solid"/>
                    </a:lnT>
                    <a:lnB w="6350" cap="flat" cmpd="sng" algn="ctr">
                      <a:solidFill>
                        <a:schemeClr val="tx1">
                          <a:lumMod val="75000"/>
                          <a:lumOff val="25000"/>
                        </a:schemeClr>
                      </a:solidFill>
                      <a:prstDash val="solid"/>
                    </a:lnB>
                    <a:solidFill>
                      <a:schemeClr val="accent1"/>
                    </a:solidFill>
                  </a:tcPr>
                </a:tc>
                <a:tc>
                  <a:txBody>
                    <a:bodyPr/>
                    <a:lstStyle/>
                    <a:p>
                      <a:pPr algn="ctr" fontAlgn="base"/>
                      <a:r>
                        <a:rPr lang="sv-SE" sz="1800" b="0" i="0" cap="none" spc="0">
                          <a:solidFill>
                            <a:schemeClr val="bg1">
                              <a:lumMod val="10000"/>
                              <a:lumOff val="90000"/>
                            </a:schemeClr>
                          </a:solidFill>
                          <a:effectLst/>
                          <a:latin typeface="Calibri" panose="020F0502020204030204" pitchFamily="34" charset="0"/>
                        </a:rPr>
                        <a:t>TOR​</a:t>
                      </a:r>
                      <a:endParaRPr lang="sv-SE" sz="1800" b="0" i="0" cap="none" spc="0">
                        <a:solidFill>
                          <a:schemeClr val="bg1">
                            <a:lumMod val="10000"/>
                            <a:lumOff val="90000"/>
                          </a:schemeClr>
                        </a:solidFill>
                        <a:effectLst/>
                      </a:endParaRPr>
                    </a:p>
                  </a:txBody>
                  <a:tcPr marL="114593" marR="102707" marT="88148" marB="88148"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ap="flat" cmpd="sng" algn="ctr">
                      <a:noFill/>
                      <a:prstDash val="solid"/>
                    </a:lnT>
                    <a:lnB w="6350" cap="flat" cmpd="sng" algn="ctr">
                      <a:solidFill>
                        <a:schemeClr val="tx1">
                          <a:lumMod val="75000"/>
                          <a:lumOff val="25000"/>
                        </a:schemeClr>
                      </a:solidFill>
                      <a:prstDash val="solid"/>
                    </a:lnB>
                    <a:solidFill>
                      <a:schemeClr val="accent1"/>
                    </a:solidFill>
                  </a:tcPr>
                </a:tc>
                <a:tc>
                  <a:txBody>
                    <a:bodyPr/>
                    <a:lstStyle/>
                    <a:p>
                      <a:pPr algn="ctr" fontAlgn="base"/>
                      <a:r>
                        <a:rPr lang="sv-SE" sz="1800" b="0" i="0" cap="none" spc="0">
                          <a:solidFill>
                            <a:schemeClr val="bg1">
                              <a:lumMod val="10000"/>
                              <a:lumOff val="90000"/>
                            </a:schemeClr>
                          </a:solidFill>
                          <a:effectLst/>
                          <a:latin typeface="Calibri" panose="020F0502020204030204" pitchFamily="34" charset="0"/>
                        </a:rPr>
                        <a:t>FRE​</a:t>
                      </a:r>
                      <a:endParaRPr lang="sv-SE" sz="1800" b="0" i="0" cap="none" spc="0">
                        <a:solidFill>
                          <a:schemeClr val="bg1">
                            <a:lumMod val="10000"/>
                            <a:lumOff val="90000"/>
                          </a:schemeClr>
                        </a:solidFill>
                        <a:effectLst/>
                      </a:endParaRPr>
                    </a:p>
                  </a:txBody>
                  <a:tcPr marL="114593" marR="102707" marT="88148" marB="88148"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ap="flat" cmpd="sng" algn="ctr">
                      <a:noFill/>
                      <a:prstDash val="solid"/>
                    </a:lnT>
                    <a:lnB w="6350" cap="flat" cmpd="sng" algn="ctr">
                      <a:solidFill>
                        <a:schemeClr val="tx1">
                          <a:lumMod val="75000"/>
                          <a:lumOff val="25000"/>
                        </a:schemeClr>
                      </a:solidFill>
                      <a:prstDash val="solid"/>
                    </a:lnB>
                    <a:solidFill>
                      <a:schemeClr val="accent1"/>
                    </a:solidFill>
                  </a:tcPr>
                </a:tc>
                <a:tc>
                  <a:txBody>
                    <a:bodyPr/>
                    <a:lstStyle/>
                    <a:p>
                      <a:pPr algn="ctr" fontAlgn="base"/>
                      <a:r>
                        <a:rPr lang="sv-SE" sz="1800" b="0" i="0" cap="none" spc="0" dirty="0">
                          <a:solidFill>
                            <a:schemeClr val="bg1">
                              <a:lumMod val="10000"/>
                              <a:lumOff val="90000"/>
                            </a:schemeClr>
                          </a:solidFill>
                          <a:effectLst/>
                          <a:latin typeface="Calibri" panose="020F0502020204030204" pitchFamily="34" charset="0"/>
                        </a:rPr>
                        <a:t>LÖR​</a:t>
                      </a:r>
                      <a:endParaRPr lang="sv-SE" sz="1800" b="0" i="0" cap="none" spc="0" dirty="0">
                        <a:solidFill>
                          <a:schemeClr val="bg1">
                            <a:lumMod val="10000"/>
                            <a:lumOff val="90000"/>
                          </a:schemeClr>
                        </a:solidFill>
                        <a:effectLst/>
                      </a:endParaRPr>
                    </a:p>
                  </a:txBody>
                  <a:tcPr marL="114593" marR="102707" marT="88148" marB="88148" anchor="ctr">
                    <a:lnL w="6350" cap="flat" cmpd="sng" algn="ctr">
                      <a:solidFill>
                        <a:schemeClr val="tx1">
                          <a:lumMod val="75000"/>
                          <a:lumOff val="25000"/>
                        </a:schemeClr>
                      </a:solidFill>
                      <a:prstDash val="solid"/>
                    </a:lnL>
                    <a:lnR w="38100" cap="flat" cmpd="sng" algn="ctr">
                      <a:noFill/>
                      <a:prstDash val="solid"/>
                    </a:lnR>
                    <a:lnT w="38100" cap="flat" cmpd="sng" algn="ctr">
                      <a:noFill/>
                      <a:prstDash val="solid"/>
                    </a:lnT>
                    <a:lnB w="6350" cap="flat" cmpd="sng" algn="ctr">
                      <a:solidFill>
                        <a:schemeClr val="tx1">
                          <a:lumMod val="75000"/>
                          <a:lumOff val="25000"/>
                        </a:schemeClr>
                      </a:solidFill>
                      <a:prstDash val="solid"/>
                    </a:lnB>
                    <a:solidFill>
                      <a:schemeClr val="accent1"/>
                    </a:solidFill>
                  </a:tcPr>
                </a:tc>
                <a:extLst>
                  <a:ext uri="{0D108BD9-81ED-4DB2-BD59-A6C34878D82A}">
                    <a16:rowId xmlns:a16="http://schemas.microsoft.com/office/drawing/2014/main" val="1129645900"/>
                  </a:ext>
                </a:extLst>
              </a:tr>
              <a:tr h="878844">
                <a:tc>
                  <a:txBody>
                    <a:bodyPr/>
                    <a:lstStyle/>
                    <a:p>
                      <a:pPr algn="l" fontAlgn="base"/>
                      <a:r>
                        <a:rPr lang="sv-SE" sz="1400" b="1" i="0" cap="none" spc="0" dirty="0">
                          <a:solidFill>
                            <a:schemeClr val="tx1"/>
                          </a:solidFill>
                          <a:effectLst/>
                          <a:latin typeface="Calibri" panose="020F0502020204030204" pitchFamily="34" charset="0"/>
                        </a:rPr>
                        <a:t>Orientering</a:t>
                      </a:r>
                      <a:endParaRPr lang="sv-SE" sz="1400" b="0" i="0" cap="none" spc="0" dirty="0">
                        <a:solidFill>
                          <a:schemeClr val="tx1"/>
                        </a:solidFill>
                        <a:effectLst/>
                      </a:endParaRPr>
                    </a:p>
                  </a:txBody>
                  <a:tcPr marL="114593" marR="102707" marT="88148" marB="88148" anchor="ctr">
                    <a:lnL w="38100" cap="flat" cmpd="sng" algn="ctr">
                      <a:no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noFill/>
                      <a:prstDash val="solid"/>
                    </a:lnB>
                    <a:solidFill>
                      <a:schemeClr val="accent4">
                        <a:lumMod val="60000"/>
                        <a:lumOff val="40000"/>
                        <a:alpha val="30196"/>
                      </a:schemeClr>
                    </a:solidFill>
                  </a:tcPr>
                </a:tc>
                <a:tc>
                  <a:txBody>
                    <a:bodyPr/>
                    <a:lstStyle/>
                    <a:p>
                      <a:pPr algn="ctr" fontAlgn="base"/>
                      <a:r>
                        <a:rPr lang="sv-SE" sz="1400" b="1" i="0" cap="none" spc="0" dirty="0">
                          <a:solidFill>
                            <a:schemeClr val="tx1"/>
                          </a:solidFill>
                          <a:effectLst/>
                          <a:latin typeface="Calibri" panose="020F0502020204030204" pitchFamily="34" charset="0"/>
                        </a:rPr>
                        <a:t>Tränings</a:t>
                      </a:r>
                      <a:br>
                        <a:rPr lang="sv-SE" sz="1400" b="1" i="0" cap="none" spc="0" dirty="0">
                          <a:solidFill>
                            <a:schemeClr val="tx1"/>
                          </a:solidFill>
                          <a:effectLst/>
                          <a:latin typeface="Calibri" panose="020F0502020204030204" pitchFamily="34" charset="0"/>
                        </a:rPr>
                      </a:br>
                      <a:r>
                        <a:rPr lang="sv-SE" sz="1400" b="1" i="0" cap="none" spc="0" dirty="0">
                          <a:solidFill>
                            <a:schemeClr val="tx1"/>
                          </a:solidFill>
                          <a:effectLst/>
                          <a:latin typeface="Calibri" panose="020F0502020204030204" pitchFamily="34" charset="0"/>
                        </a:rPr>
                        <a:t>banor</a:t>
                      </a:r>
                      <a:endParaRPr lang="sv-SE" sz="1400" b="0" i="0" cap="none" spc="0" dirty="0">
                        <a:solidFill>
                          <a:schemeClr val="tx1"/>
                        </a:solidFill>
                        <a:effectLst/>
                      </a:endParaRPr>
                    </a:p>
                  </a:txBody>
                  <a:tcPr marL="114593" marR="102707" marT="88148" marB="88148"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noFill/>
                      <a:prstDash val="solid"/>
                    </a:lnB>
                    <a:solidFill>
                      <a:schemeClr val="accent4">
                        <a:lumMod val="60000"/>
                        <a:lumOff val="40000"/>
                        <a:alpha val="30196"/>
                      </a:schemeClr>
                    </a:solidFill>
                  </a:tcPr>
                </a:tc>
                <a:tc>
                  <a:txBody>
                    <a:bodyPr/>
                    <a:lstStyle/>
                    <a:p>
                      <a:pPr algn="ctr" fontAlgn="base"/>
                      <a:r>
                        <a:rPr lang="sv-SE" sz="1400" b="0" i="0" cap="none" spc="0" dirty="0">
                          <a:solidFill>
                            <a:schemeClr val="tx1"/>
                          </a:solidFill>
                          <a:effectLst/>
                          <a:latin typeface="Calibri" panose="020F0502020204030204" pitchFamily="34" charset="0"/>
                        </a:rPr>
                        <a:t>​</a:t>
                      </a:r>
                      <a:r>
                        <a:rPr lang="sv-SE" sz="1400" b="1" i="0" cap="none" spc="0" dirty="0">
                          <a:solidFill>
                            <a:schemeClr val="tx1"/>
                          </a:solidFill>
                          <a:effectLst/>
                          <a:latin typeface="Calibri" panose="020F0502020204030204" pitchFamily="34" charset="0"/>
                        </a:rPr>
                        <a:t>Bagheera-stafetten</a:t>
                      </a:r>
                      <a:r>
                        <a:rPr lang="sv-SE" sz="1400" b="0" i="0" cap="none" spc="0" dirty="0">
                          <a:solidFill>
                            <a:schemeClr val="tx1"/>
                          </a:solidFill>
                          <a:effectLst/>
                          <a:latin typeface="Calibri" panose="020F0502020204030204" pitchFamily="34" charset="0"/>
                        </a:rPr>
                        <a:t>​</a:t>
                      </a:r>
                      <a:endParaRPr lang="sv-SE" sz="1400" b="0" i="0" cap="none" spc="0" dirty="0">
                        <a:solidFill>
                          <a:schemeClr val="tx1"/>
                        </a:solidFill>
                        <a:effectLst/>
                      </a:endParaRPr>
                    </a:p>
                  </a:txBody>
                  <a:tcPr marL="114593" marR="102707" marT="88148" marB="88148"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noFill/>
                      <a:prstDash val="solid"/>
                    </a:lnB>
                    <a:solidFill>
                      <a:schemeClr val="accent4">
                        <a:lumMod val="60000"/>
                        <a:lumOff val="40000"/>
                        <a:alpha val="30196"/>
                      </a:schemeClr>
                    </a:solidFill>
                  </a:tcPr>
                </a:tc>
                <a:tc>
                  <a:txBody>
                    <a:bodyPr/>
                    <a:lstStyle/>
                    <a:p>
                      <a:pPr algn="ctr" fontAlgn="base"/>
                      <a:r>
                        <a:rPr lang="sv-SE" sz="1400" b="1" i="0" cap="none" spc="0" dirty="0">
                          <a:solidFill>
                            <a:schemeClr val="tx1"/>
                          </a:solidFill>
                          <a:effectLst/>
                          <a:latin typeface="Calibri" panose="020F0502020204030204" pitchFamily="34" charset="0"/>
                        </a:rPr>
                        <a:t>Rosenfors,</a:t>
                      </a:r>
                      <a:r>
                        <a:rPr lang="sv-SE" sz="1400" b="0" i="0" cap="none" spc="0" dirty="0">
                          <a:solidFill>
                            <a:schemeClr val="tx1"/>
                          </a:solidFill>
                          <a:effectLst/>
                          <a:latin typeface="Calibri" panose="020F0502020204030204" pitchFamily="34" charset="0"/>
                        </a:rPr>
                        <a:t>​</a:t>
                      </a:r>
                      <a:endParaRPr lang="sv-SE" sz="1400" b="0" i="0" cap="none" spc="0" dirty="0">
                        <a:solidFill>
                          <a:schemeClr val="tx1"/>
                        </a:solidFill>
                        <a:effectLst/>
                      </a:endParaRPr>
                    </a:p>
                    <a:p>
                      <a:pPr algn="ctr" fontAlgn="base"/>
                      <a:r>
                        <a:rPr lang="sv-SE" sz="1400" b="1" i="0" cap="none" spc="0" dirty="0">
                          <a:solidFill>
                            <a:schemeClr val="tx1"/>
                          </a:solidFill>
                          <a:effectLst/>
                          <a:latin typeface="Calibri" panose="020F0502020204030204" pitchFamily="34" charset="0"/>
                        </a:rPr>
                        <a:t>Lång</a:t>
                      </a:r>
                      <a:endParaRPr lang="sv-SE" sz="1400" b="0" i="0" cap="none" spc="0" dirty="0">
                        <a:solidFill>
                          <a:schemeClr val="tx1"/>
                        </a:solidFill>
                        <a:effectLst/>
                      </a:endParaRPr>
                    </a:p>
                  </a:txBody>
                  <a:tcPr marL="114593" marR="102707" marT="88148" marB="88148"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noFill/>
                      <a:prstDash val="solid"/>
                    </a:lnB>
                    <a:solidFill>
                      <a:schemeClr val="accent4">
                        <a:lumMod val="60000"/>
                        <a:lumOff val="40000"/>
                        <a:alpha val="30196"/>
                      </a:schemeClr>
                    </a:solidFill>
                  </a:tcPr>
                </a:tc>
                <a:tc>
                  <a:txBody>
                    <a:bodyPr/>
                    <a:lstStyle/>
                    <a:p>
                      <a:pPr algn="ctr" fontAlgn="base"/>
                      <a:r>
                        <a:rPr lang="sv-SE" sz="1400" b="1" i="0" cap="none" spc="0" dirty="0">
                          <a:solidFill>
                            <a:schemeClr val="tx1"/>
                          </a:solidFill>
                          <a:effectLst/>
                          <a:latin typeface="Calibri" panose="020F0502020204030204" pitchFamily="34" charset="0"/>
                        </a:rPr>
                        <a:t>Rosenfors, </a:t>
                      </a:r>
                    </a:p>
                    <a:p>
                      <a:pPr algn="ctr" fontAlgn="base"/>
                      <a:r>
                        <a:rPr lang="sv-SE" sz="1400" b="1" i="0" cap="none" spc="0" dirty="0">
                          <a:solidFill>
                            <a:schemeClr val="tx1"/>
                          </a:solidFill>
                          <a:effectLst/>
                          <a:latin typeface="Calibri" panose="020F0502020204030204" pitchFamily="34" charset="0"/>
                        </a:rPr>
                        <a:t>Medel</a:t>
                      </a:r>
                      <a:r>
                        <a:rPr lang="sv-SE" sz="1400" b="0" i="0" cap="none" spc="0" dirty="0">
                          <a:solidFill>
                            <a:schemeClr val="tx1"/>
                          </a:solidFill>
                          <a:effectLst/>
                          <a:latin typeface="Calibri" panose="020F0502020204030204" pitchFamily="34" charset="0"/>
                        </a:rPr>
                        <a:t>​</a:t>
                      </a:r>
                      <a:endParaRPr lang="sv-SE" sz="1400" b="0" i="0" cap="none" spc="0" dirty="0">
                        <a:solidFill>
                          <a:schemeClr val="tx1"/>
                        </a:solidFill>
                        <a:effectLst/>
                      </a:endParaRPr>
                    </a:p>
                  </a:txBody>
                  <a:tcPr marL="114593" marR="102707" marT="88148" marB="88148"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noFill/>
                      <a:prstDash val="solid"/>
                    </a:lnB>
                    <a:solidFill>
                      <a:schemeClr val="accent4">
                        <a:lumMod val="60000"/>
                        <a:lumOff val="40000"/>
                        <a:alpha val="30196"/>
                      </a:schemeClr>
                    </a:solidFill>
                  </a:tcPr>
                </a:tc>
                <a:tc>
                  <a:txBody>
                    <a:bodyPr/>
                    <a:lstStyle/>
                    <a:p>
                      <a:pPr algn="ctr" fontAlgn="base"/>
                      <a:r>
                        <a:rPr lang="sv-SE" sz="1400" b="1" i="0" cap="none" spc="0" dirty="0">
                          <a:solidFill>
                            <a:schemeClr val="tx1"/>
                          </a:solidFill>
                          <a:effectLst/>
                          <a:latin typeface="Calibri" panose="020F0502020204030204" pitchFamily="34" charset="0"/>
                        </a:rPr>
                        <a:t>Aktivitets-dag</a:t>
                      </a:r>
                      <a:r>
                        <a:rPr lang="sv-SE" sz="1400" b="0" i="0" cap="none" spc="0" dirty="0">
                          <a:solidFill>
                            <a:schemeClr val="tx1"/>
                          </a:solidFill>
                          <a:effectLst/>
                          <a:latin typeface="Calibri" panose="020F0502020204030204" pitchFamily="34" charset="0"/>
                        </a:rPr>
                        <a:t>​</a:t>
                      </a:r>
                      <a:endParaRPr lang="sv-SE" sz="1400" b="0" i="0" cap="none" spc="0" dirty="0">
                        <a:solidFill>
                          <a:schemeClr val="tx1"/>
                        </a:solidFill>
                        <a:effectLst/>
                      </a:endParaRPr>
                    </a:p>
                  </a:txBody>
                  <a:tcPr marL="114593" marR="102707" marT="88148" marB="88148"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noFill/>
                      <a:prstDash val="solid"/>
                    </a:lnB>
                    <a:solidFill>
                      <a:schemeClr val="accent4">
                        <a:lumMod val="60000"/>
                        <a:lumOff val="40000"/>
                        <a:alpha val="30196"/>
                      </a:schemeClr>
                    </a:solidFill>
                  </a:tcPr>
                </a:tc>
                <a:tc>
                  <a:txBody>
                    <a:bodyPr/>
                    <a:lstStyle/>
                    <a:p>
                      <a:pPr algn="ctr" fontAlgn="base"/>
                      <a:r>
                        <a:rPr lang="sv-SE" sz="1400" b="1" i="0" cap="none" spc="0" dirty="0" err="1">
                          <a:solidFill>
                            <a:schemeClr val="tx1"/>
                          </a:solidFill>
                          <a:effectLst/>
                          <a:latin typeface="Calibri" panose="020F0502020204030204" pitchFamily="34" charset="0"/>
                        </a:rPr>
                        <a:t>Gunnarsö</a:t>
                      </a:r>
                      <a:r>
                        <a:rPr lang="sv-SE" sz="1400" b="1" i="0" cap="none" spc="0" dirty="0">
                          <a:solidFill>
                            <a:schemeClr val="tx1"/>
                          </a:solidFill>
                          <a:effectLst/>
                          <a:latin typeface="Calibri" panose="020F0502020204030204" pitchFamily="34" charset="0"/>
                        </a:rPr>
                        <a:t>, </a:t>
                      </a:r>
                    </a:p>
                    <a:p>
                      <a:pPr algn="ctr" fontAlgn="base"/>
                      <a:r>
                        <a:rPr lang="sv-SE" sz="1400" b="1" i="0" cap="none" spc="0" dirty="0">
                          <a:solidFill>
                            <a:schemeClr val="tx1"/>
                          </a:solidFill>
                          <a:effectLst/>
                          <a:latin typeface="Calibri" panose="020F0502020204030204" pitchFamily="34" charset="0"/>
                        </a:rPr>
                        <a:t>Lång</a:t>
                      </a:r>
                      <a:r>
                        <a:rPr lang="sv-SE" sz="1400" b="0" i="0" cap="none" spc="0" dirty="0">
                          <a:solidFill>
                            <a:schemeClr val="tx1"/>
                          </a:solidFill>
                          <a:effectLst/>
                          <a:latin typeface="Calibri" panose="020F0502020204030204" pitchFamily="34" charset="0"/>
                        </a:rPr>
                        <a:t>​</a:t>
                      </a:r>
                      <a:endParaRPr lang="sv-SE" sz="1400" b="0" i="0" cap="none" spc="0" dirty="0">
                        <a:solidFill>
                          <a:schemeClr val="tx1"/>
                        </a:solidFill>
                        <a:effectLst/>
                      </a:endParaRPr>
                    </a:p>
                  </a:txBody>
                  <a:tcPr marL="114593" marR="102707" marT="88148" marB="88148"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noFill/>
                      <a:prstDash val="solid"/>
                    </a:lnB>
                    <a:solidFill>
                      <a:schemeClr val="accent4">
                        <a:lumMod val="60000"/>
                        <a:lumOff val="40000"/>
                        <a:alpha val="30196"/>
                      </a:schemeClr>
                    </a:solidFill>
                  </a:tcPr>
                </a:tc>
                <a:tc>
                  <a:txBody>
                    <a:bodyPr/>
                    <a:lstStyle/>
                    <a:p>
                      <a:pPr algn="ctr" fontAlgn="base"/>
                      <a:r>
                        <a:rPr lang="sv-SE" sz="1400" b="1" i="0" cap="none" spc="0" dirty="0" err="1">
                          <a:solidFill>
                            <a:schemeClr val="tx1"/>
                          </a:solidFill>
                          <a:effectLst/>
                          <a:latin typeface="Calibri" panose="020F0502020204030204" pitchFamily="34" charset="0"/>
                        </a:rPr>
                        <a:t>Havslätt</a:t>
                      </a:r>
                      <a:r>
                        <a:rPr lang="sv-SE" sz="1400" b="1" i="0" cap="none" spc="0" dirty="0">
                          <a:solidFill>
                            <a:schemeClr val="tx1"/>
                          </a:solidFill>
                          <a:effectLst/>
                          <a:latin typeface="Calibri" panose="020F0502020204030204" pitchFamily="34" charset="0"/>
                        </a:rPr>
                        <a:t>, </a:t>
                      </a:r>
                    </a:p>
                    <a:p>
                      <a:pPr algn="ctr" fontAlgn="base"/>
                      <a:r>
                        <a:rPr lang="sv-SE" sz="1400" b="1" i="0" cap="none" spc="0" dirty="0">
                          <a:solidFill>
                            <a:schemeClr val="tx1"/>
                          </a:solidFill>
                          <a:effectLst/>
                          <a:latin typeface="Calibri" panose="020F0502020204030204" pitchFamily="34" charset="0"/>
                        </a:rPr>
                        <a:t>Medel</a:t>
                      </a:r>
                      <a:endParaRPr lang="sv-SE" sz="1400" b="0" i="0" cap="none" spc="0" dirty="0">
                        <a:solidFill>
                          <a:schemeClr val="tx1"/>
                        </a:solidFill>
                        <a:effectLst/>
                      </a:endParaRPr>
                    </a:p>
                  </a:txBody>
                  <a:tcPr marL="114593" marR="102707" marT="88148" marB="88148"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noFill/>
                      <a:prstDash val="solid"/>
                    </a:lnB>
                    <a:solidFill>
                      <a:schemeClr val="accent4">
                        <a:lumMod val="60000"/>
                        <a:lumOff val="40000"/>
                        <a:alpha val="30196"/>
                      </a:schemeClr>
                    </a:solidFill>
                  </a:tcPr>
                </a:tc>
                <a:tc>
                  <a:txBody>
                    <a:bodyPr/>
                    <a:lstStyle/>
                    <a:p>
                      <a:pPr algn="ctr" fontAlgn="base"/>
                      <a:r>
                        <a:rPr lang="sv-SE" sz="1400" b="1" i="0" cap="none" spc="0" dirty="0">
                          <a:solidFill>
                            <a:schemeClr val="tx1"/>
                          </a:solidFill>
                          <a:effectLst/>
                          <a:latin typeface="Calibri" panose="020F0502020204030204" pitchFamily="34" charset="0"/>
                        </a:rPr>
                        <a:t>Flathult</a:t>
                      </a:r>
                      <a:r>
                        <a:rPr lang="sv-SE" sz="1400" b="0" i="0" cap="none" spc="0" dirty="0">
                          <a:solidFill>
                            <a:schemeClr val="tx1"/>
                          </a:solidFill>
                          <a:effectLst/>
                          <a:latin typeface="Calibri" panose="020F0502020204030204" pitchFamily="34" charset="0"/>
                        </a:rPr>
                        <a:t>​</a:t>
                      </a:r>
                      <a:endParaRPr lang="sv-SE" sz="1400" b="0" i="0" cap="none" spc="0" dirty="0">
                        <a:solidFill>
                          <a:schemeClr val="tx1"/>
                        </a:solidFill>
                        <a:effectLst/>
                      </a:endParaRPr>
                    </a:p>
                    <a:p>
                      <a:pPr algn="ctr" fontAlgn="base"/>
                      <a:r>
                        <a:rPr lang="sv-SE" sz="1400" b="1" i="0" cap="none" spc="0" dirty="0">
                          <a:solidFill>
                            <a:schemeClr val="tx1"/>
                          </a:solidFill>
                          <a:effectLst/>
                          <a:latin typeface="Calibri" panose="020F0502020204030204" pitchFamily="34" charset="0"/>
                        </a:rPr>
                        <a:t>Lång</a:t>
                      </a:r>
                      <a:r>
                        <a:rPr lang="sv-SE" sz="1400" b="0" i="0" cap="none" spc="0" dirty="0">
                          <a:solidFill>
                            <a:schemeClr val="tx1"/>
                          </a:solidFill>
                          <a:effectLst/>
                          <a:latin typeface="Calibri" panose="020F0502020204030204" pitchFamily="34" charset="0"/>
                        </a:rPr>
                        <a:t>​</a:t>
                      </a:r>
                      <a:endParaRPr lang="sv-SE" sz="1400" b="0" i="0" cap="none" spc="0" dirty="0">
                        <a:solidFill>
                          <a:schemeClr val="tx1"/>
                        </a:solidFill>
                        <a:effectLst/>
                      </a:endParaRPr>
                    </a:p>
                  </a:txBody>
                  <a:tcPr marL="114593" marR="102707" marT="88148" marB="88148" anchor="ctr">
                    <a:lnL w="6350" cap="flat" cmpd="sng" algn="ctr">
                      <a:solidFill>
                        <a:schemeClr val="tx1">
                          <a:lumMod val="75000"/>
                          <a:lumOff val="25000"/>
                        </a:schemeClr>
                      </a:solidFill>
                      <a:prstDash val="solid"/>
                    </a:lnL>
                    <a:lnR w="38100" cap="flat" cmpd="sng" algn="ctr">
                      <a:noFill/>
                      <a:prstDash val="solid"/>
                    </a:lnR>
                    <a:lnT w="6350" cap="flat" cmpd="sng" algn="ctr">
                      <a:solidFill>
                        <a:schemeClr val="tx1">
                          <a:lumMod val="75000"/>
                          <a:lumOff val="25000"/>
                        </a:schemeClr>
                      </a:solidFill>
                      <a:prstDash val="solid"/>
                    </a:lnT>
                    <a:lnB w="6350" cap="flat" cmpd="sng" algn="ctr">
                      <a:noFill/>
                      <a:prstDash val="solid"/>
                    </a:lnB>
                    <a:solidFill>
                      <a:schemeClr val="accent4">
                        <a:lumMod val="60000"/>
                        <a:lumOff val="40000"/>
                        <a:alpha val="30196"/>
                      </a:schemeClr>
                    </a:solidFill>
                  </a:tcPr>
                </a:tc>
                <a:extLst>
                  <a:ext uri="{0D108BD9-81ED-4DB2-BD59-A6C34878D82A}">
                    <a16:rowId xmlns:a16="http://schemas.microsoft.com/office/drawing/2014/main" val="3429587379"/>
                  </a:ext>
                </a:extLst>
              </a:tr>
              <a:tr h="878844">
                <a:tc>
                  <a:txBody>
                    <a:bodyPr/>
                    <a:lstStyle/>
                    <a:p>
                      <a:pPr algn="l" fontAlgn="base"/>
                      <a:r>
                        <a:rPr lang="sv-SE" sz="1400" b="1" i="0" cap="none" spc="0" dirty="0">
                          <a:solidFill>
                            <a:schemeClr val="bg1">
                              <a:lumMod val="10000"/>
                              <a:lumOff val="90000"/>
                            </a:schemeClr>
                          </a:solidFill>
                          <a:effectLst/>
                          <a:latin typeface="Calibri" panose="020F0502020204030204" pitchFamily="34" charset="0"/>
                        </a:rPr>
                        <a:t>ELIT-TOUR</a:t>
                      </a:r>
                      <a:r>
                        <a:rPr lang="sv-SE" sz="1400" b="0" i="0" cap="none" spc="0" dirty="0">
                          <a:solidFill>
                            <a:schemeClr val="bg1">
                              <a:lumMod val="10000"/>
                              <a:lumOff val="90000"/>
                            </a:schemeClr>
                          </a:solidFill>
                          <a:effectLst/>
                          <a:latin typeface="Calibri" panose="020F0502020204030204" pitchFamily="34" charset="0"/>
                        </a:rPr>
                        <a:t>​</a:t>
                      </a:r>
                      <a:endParaRPr lang="sv-SE" sz="1400" b="0" i="0" cap="none" spc="0" dirty="0">
                        <a:solidFill>
                          <a:schemeClr val="bg1">
                            <a:lumMod val="10000"/>
                            <a:lumOff val="90000"/>
                          </a:schemeClr>
                        </a:solidFill>
                        <a:effectLst/>
                      </a:endParaRPr>
                    </a:p>
                  </a:txBody>
                  <a:tcPr marL="114593" marR="102707" marT="88148" marB="88148" anchor="ctr">
                    <a:lnL w="6350" cap="flat" cmpd="sng" algn="ctr">
                      <a:noFill/>
                      <a:prstDash val="solid"/>
                    </a:lnL>
                    <a:lnR w="6350" cap="flat" cmpd="sng" algn="ctr">
                      <a:noFill/>
                      <a:prstDash val="solid"/>
                    </a:lnR>
                    <a:lnT w="6350" cap="flat" cmpd="sng" algn="ctr">
                      <a:noFill/>
                      <a:prstDash val="solid"/>
                    </a:lnT>
                    <a:lnB w="6350" cap="flat" cmpd="sng" algn="ctr">
                      <a:solidFill>
                        <a:schemeClr val="tx1">
                          <a:lumMod val="75000"/>
                          <a:lumOff val="25000"/>
                        </a:schemeClr>
                      </a:solidFill>
                      <a:prstDash val="solid"/>
                    </a:lnB>
                    <a:solidFill>
                      <a:schemeClr val="accent4"/>
                    </a:solidFill>
                  </a:tcPr>
                </a:tc>
                <a:tc>
                  <a:txBody>
                    <a:bodyPr/>
                    <a:lstStyle/>
                    <a:p>
                      <a:pPr algn="ctr" fontAlgn="base"/>
                      <a:r>
                        <a:rPr lang="sv-SE" sz="1400" b="1" i="0" cap="none" spc="0" dirty="0">
                          <a:solidFill>
                            <a:schemeClr val="bg1">
                              <a:lumMod val="10000"/>
                              <a:lumOff val="90000"/>
                            </a:schemeClr>
                          </a:solidFill>
                          <a:effectLst/>
                          <a:latin typeface="Calibri" panose="020F0502020204030204" pitchFamily="34" charset="0"/>
                        </a:rPr>
                        <a:t>Tränings</a:t>
                      </a:r>
                      <a:br>
                        <a:rPr lang="sv-SE" sz="1400" b="1" i="0" cap="none" spc="0" dirty="0">
                          <a:solidFill>
                            <a:schemeClr val="bg1">
                              <a:lumMod val="10000"/>
                              <a:lumOff val="90000"/>
                            </a:schemeClr>
                          </a:solidFill>
                          <a:effectLst/>
                          <a:latin typeface="Calibri" panose="020F0502020204030204" pitchFamily="34" charset="0"/>
                        </a:rPr>
                      </a:br>
                      <a:r>
                        <a:rPr lang="sv-SE" sz="1400" b="1" i="0" cap="none" spc="0" dirty="0">
                          <a:solidFill>
                            <a:schemeClr val="bg1">
                              <a:lumMod val="10000"/>
                              <a:lumOff val="90000"/>
                            </a:schemeClr>
                          </a:solidFill>
                          <a:effectLst/>
                          <a:latin typeface="Calibri" panose="020F0502020204030204" pitchFamily="34" charset="0"/>
                        </a:rPr>
                        <a:t>banor</a:t>
                      </a:r>
                      <a:endParaRPr lang="sv-SE" sz="1400" b="0" i="0" cap="none" spc="0" dirty="0">
                        <a:solidFill>
                          <a:schemeClr val="bg1">
                            <a:lumMod val="10000"/>
                            <a:lumOff val="90000"/>
                          </a:schemeClr>
                        </a:solidFill>
                        <a:effectLst/>
                      </a:endParaRPr>
                    </a:p>
                  </a:txBody>
                  <a:tcPr marL="114593" marR="102707" marT="88148" marB="88148" anchor="ctr">
                    <a:lnL w="6350" cap="flat" cmpd="sng" algn="ctr">
                      <a:noFill/>
                      <a:prstDash val="solid"/>
                    </a:lnL>
                    <a:lnR w="6350" cap="flat" cmpd="sng" algn="ctr">
                      <a:noFill/>
                      <a:prstDash val="solid"/>
                    </a:lnR>
                    <a:lnT w="6350" cap="flat" cmpd="sng" algn="ctr">
                      <a:noFill/>
                      <a:prstDash val="solid"/>
                    </a:lnT>
                    <a:lnB w="6350" cap="flat" cmpd="sng" algn="ctr">
                      <a:solidFill>
                        <a:schemeClr val="tx1">
                          <a:lumMod val="75000"/>
                          <a:lumOff val="25000"/>
                        </a:schemeClr>
                      </a:solidFill>
                      <a:prstDash val="solid"/>
                    </a:lnB>
                    <a:solidFill>
                      <a:schemeClr val="accent4"/>
                    </a:solidFill>
                  </a:tcPr>
                </a:tc>
                <a:tc>
                  <a:txBody>
                    <a:bodyPr/>
                    <a:lstStyle/>
                    <a:p>
                      <a:pPr algn="ctr" fontAlgn="auto"/>
                      <a:r>
                        <a:rPr lang="sv-SE" sz="1400" b="1" i="0" cap="none" spc="0" dirty="0">
                          <a:solidFill>
                            <a:schemeClr val="bg1">
                              <a:lumMod val="10000"/>
                              <a:lumOff val="90000"/>
                            </a:schemeClr>
                          </a:solidFill>
                          <a:effectLst/>
                          <a:latin typeface="Calibri" panose="020F0502020204030204" pitchFamily="34" charset="0"/>
                        </a:rPr>
                        <a:t>-</a:t>
                      </a:r>
                    </a:p>
                  </a:txBody>
                  <a:tcPr marL="114593" marR="102707" marT="88148" marB="88148" anchor="ctr">
                    <a:lnL w="6350" cap="flat" cmpd="sng" algn="ctr">
                      <a:noFill/>
                      <a:prstDash val="solid"/>
                    </a:lnL>
                    <a:lnR w="6350" cap="flat" cmpd="sng" algn="ctr">
                      <a:noFill/>
                      <a:prstDash val="solid"/>
                    </a:lnR>
                    <a:lnT w="6350" cap="flat" cmpd="sng" algn="ctr">
                      <a:noFill/>
                      <a:prstDash val="solid"/>
                    </a:lnT>
                    <a:lnB w="6350" cap="flat" cmpd="sng" algn="ctr">
                      <a:solidFill>
                        <a:schemeClr val="tx1">
                          <a:lumMod val="75000"/>
                          <a:lumOff val="25000"/>
                        </a:schemeClr>
                      </a:solidFill>
                      <a:prstDash val="solid"/>
                    </a:lnB>
                    <a:solidFill>
                      <a:schemeClr val="accent4"/>
                    </a:solidFill>
                  </a:tcPr>
                </a:tc>
                <a:tc>
                  <a:txBody>
                    <a:bodyPr/>
                    <a:lstStyle/>
                    <a:p>
                      <a:pPr algn="ctr" fontAlgn="base"/>
                      <a:r>
                        <a:rPr lang="sv-SE" sz="1400" b="1" i="0" cap="none" spc="0" dirty="0">
                          <a:solidFill>
                            <a:schemeClr val="bg1">
                              <a:lumMod val="10000"/>
                              <a:lumOff val="90000"/>
                            </a:schemeClr>
                          </a:solidFill>
                          <a:effectLst/>
                          <a:latin typeface="Calibri" panose="020F0502020204030204" pitchFamily="34" charset="0"/>
                        </a:rPr>
                        <a:t>Rosenfors,</a:t>
                      </a:r>
                    </a:p>
                    <a:p>
                      <a:pPr algn="ctr" fontAlgn="base"/>
                      <a:r>
                        <a:rPr lang="sv-SE" sz="1400" b="1" i="0" cap="none" spc="0">
                          <a:solidFill>
                            <a:schemeClr val="bg1">
                              <a:lumMod val="10000"/>
                              <a:lumOff val="90000"/>
                            </a:schemeClr>
                          </a:solidFill>
                          <a:effectLst/>
                          <a:latin typeface="Calibri" panose="020F0502020204030204" pitchFamily="34" charset="0"/>
                        </a:rPr>
                        <a:t>Lång</a:t>
                      </a:r>
                      <a:endParaRPr lang="sv-SE" sz="1400" b="0" i="0" cap="none" spc="0" dirty="0">
                        <a:solidFill>
                          <a:schemeClr val="bg1">
                            <a:lumMod val="10000"/>
                            <a:lumOff val="90000"/>
                          </a:schemeClr>
                        </a:solidFill>
                        <a:effectLst/>
                      </a:endParaRPr>
                    </a:p>
                  </a:txBody>
                  <a:tcPr marL="114593" marR="102707" marT="88148" marB="88148" anchor="ctr">
                    <a:lnL w="6350" cap="flat" cmpd="sng" algn="ctr">
                      <a:noFill/>
                      <a:prstDash val="solid"/>
                    </a:lnL>
                    <a:lnR w="6350" cap="flat" cmpd="sng" algn="ctr">
                      <a:noFill/>
                      <a:prstDash val="solid"/>
                    </a:lnR>
                    <a:lnT w="6350" cap="flat" cmpd="sng" algn="ctr">
                      <a:noFill/>
                      <a:prstDash val="solid"/>
                    </a:lnT>
                    <a:lnB w="6350" cap="flat" cmpd="sng" algn="ctr">
                      <a:solidFill>
                        <a:schemeClr val="tx1">
                          <a:lumMod val="75000"/>
                          <a:lumOff val="25000"/>
                        </a:schemeClr>
                      </a:solidFill>
                      <a:prstDash val="solid"/>
                    </a:lnB>
                    <a:solidFill>
                      <a:schemeClr val="accent4"/>
                    </a:solidFill>
                  </a:tcPr>
                </a:tc>
                <a:tc>
                  <a:txBody>
                    <a:bodyPr/>
                    <a:lstStyle/>
                    <a:p>
                      <a:pPr algn="ctr" fontAlgn="base"/>
                      <a:r>
                        <a:rPr lang="sv-SE" sz="1400" b="1" i="0" cap="none" spc="0">
                          <a:solidFill>
                            <a:schemeClr val="bg1">
                              <a:lumMod val="10000"/>
                              <a:lumOff val="90000"/>
                            </a:schemeClr>
                          </a:solidFill>
                          <a:effectLst/>
                          <a:latin typeface="Calibri" panose="020F0502020204030204" pitchFamily="34" charset="0"/>
                        </a:rPr>
                        <a:t>Aktivitets-dag</a:t>
                      </a:r>
                      <a:r>
                        <a:rPr lang="sv-SE" sz="1400" b="0" i="0" cap="none" spc="0">
                          <a:solidFill>
                            <a:schemeClr val="bg1">
                              <a:lumMod val="10000"/>
                              <a:lumOff val="90000"/>
                            </a:schemeClr>
                          </a:solidFill>
                          <a:effectLst/>
                          <a:latin typeface="Calibri" panose="020F0502020204030204" pitchFamily="34" charset="0"/>
                        </a:rPr>
                        <a:t>​</a:t>
                      </a:r>
                      <a:endParaRPr lang="sv-SE" sz="1400" b="0" i="0" cap="none" spc="0">
                        <a:solidFill>
                          <a:schemeClr val="bg1">
                            <a:lumMod val="10000"/>
                            <a:lumOff val="90000"/>
                          </a:schemeClr>
                        </a:solidFill>
                        <a:effectLst/>
                      </a:endParaRPr>
                    </a:p>
                  </a:txBody>
                  <a:tcPr marL="114593" marR="102707" marT="88148" marB="88148" anchor="ctr">
                    <a:lnL w="6350" cap="flat" cmpd="sng" algn="ctr">
                      <a:noFill/>
                      <a:prstDash val="solid"/>
                    </a:lnL>
                    <a:lnR w="6350" cap="flat" cmpd="sng" algn="ctr">
                      <a:noFill/>
                      <a:prstDash val="solid"/>
                    </a:lnR>
                    <a:lnT w="6350" cap="flat" cmpd="sng" algn="ctr">
                      <a:noFill/>
                      <a:prstDash val="solid"/>
                    </a:lnT>
                    <a:lnB w="6350" cap="flat" cmpd="sng" algn="ctr">
                      <a:solidFill>
                        <a:schemeClr val="tx1">
                          <a:lumMod val="75000"/>
                          <a:lumOff val="25000"/>
                        </a:schemeClr>
                      </a:solidFill>
                      <a:prstDash val="solid"/>
                    </a:lnB>
                    <a:solidFill>
                      <a:schemeClr val="accent4"/>
                    </a:solidFill>
                  </a:tcPr>
                </a:tc>
                <a:tc>
                  <a:txBody>
                    <a:bodyPr/>
                    <a:lstStyle/>
                    <a:p>
                      <a:pPr algn="ctr" fontAlgn="base"/>
                      <a:r>
                        <a:rPr lang="sv-SE" sz="1400" b="1" i="0" cap="none" spc="0">
                          <a:solidFill>
                            <a:schemeClr val="bg1">
                              <a:lumMod val="10000"/>
                              <a:lumOff val="90000"/>
                            </a:schemeClr>
                          </a:solidFill>
                          <a:effectLst/>
                          <a:latin typeface="Calibri" panose="020F0502020204030204" pitchFamily="34" charset="0"/>
                        </a:rPr>
                        <a:t>OskarshamnSprint</a:t>
                      </a:r>
                      <a:r>
                        <a:rPr lang="sv-SE" sz="1400" b="0" i="0" cap="none" spc="0">
                          <a:solidFill>
                            <a:schemeClr val="bg1">
                              <a:lumMod val="10000"/>
                              <a:lumOff val="90000"/>
                            </a:schemeClr>
                          </a:solidFill>
                          <a:effectLst/>
                          <a:latin typeface="Calibri" panose="020F0502020204030204" pitchFamily="34" charset="0"/>
                        </a:rPr>
                        <a:t>​</a:t>
                      </a:r>
                      <a:endParaRPr lang="sv-SE" sz="1400" b="0" i="0" cap="none" spc="0">
                        <a:solidFill>
                          <a:schemeClr val="bg1">
                            <a:lumMod val="10000"/>
                            <a:lumOff val="90000"/>
                          </a:schemeClr>
                        </a:solidFill>
                        <a:effectLst/>
                      </a:endParaRPr>
                    </a:p>
                  </a:txBody>
                  <a:tcPr marL="114593" marR="102707" marT="88148" marB="88148" anchor="ctr">
                    <a:lnL w="6350" cap="flat" cmpd="sng" algn="ctr">
                      <a:noFill/>
                      <a:prstDash val="solid"/>
                    </a:lnL>
                    <a:lnR w="6350" cap="flat" cmpd="sng" algn="ctr">
                      <a:noFill/>
                      <a:prstDash val="solid"/>
                    </a:lnR>
                    <a:lnT w="6350" cap="flat" cmpd="sng" algn="ctr">
                      <a:noFill/>
                      <a:prstDash val="solid"/>
                    </a:lnT>
                    <a:lnB w="6350" cap="flat" cmpd="sng" algn="ctr">
                      <a:solidFill>
                        <a:schemeClr val="tx1">
                          <a:lumMod val="75000"/>
                          <a:lumOff val="25000"/>
                        </a:schemeClr>
                      </a:solidFill>
                      <a:prstDash val="solid"/>
                    </a:lnB>
                    <a:solidFill>
                      <a:schemeClr val="accent4"/>
                    </a:solidFill>
                  </a:tcPr>
                </a:tc>
                <a:tc>
                  <a:txBody>
                    <a:bodyPr/>
                    <a:lstStyle/>
                    <a:p>
                      <a:pPr algn="ctr" fontAlgn="base"/>
                      <a:r>
                        <a:rPr lang="sv-SE" sz="1400" b="1" i="0" cap="none" spc="0" dirty="0" err="1">
                          <a:solidFill>
                            <a:schemeClr val="bg1">
                              <a:lumMod val="10000"/>
                              <a:lumOff val="90000"/>
                            </a:schemeClr>
                          </a:solidFill>
                          <a:effectLst/>
                          <a:latin typeface="Calibri" panose="020F0502020204030204" pitchFamily="34" charset="0"/>
                        </a:rPr>
                        <a:t>Gunnarsö</a:t>
                      </a:r>
                      <a:r>
                        <a:rPr lang="sv-SE" sz="1400" b="1" i="0" cap="none" spc="0" dirty="0">
                          <a:solidFill>
                            <a:schemeClr val="bg1">
                              <a:lumMod val="10000"/>
                              <a:lumOff val="90000"/>
                            </a:schemeClr>
                          </a:solidFill>
                          <a:effectLst/>
                          <a:latin typeface="Calibri" panose="020F0502020204030204" pitchFamily="34" charset="0"/>
                        </a:rPr>
                        <a:t>,</a:t>
                      </a:r>
                    </a:p>
                    <a:p>
                      <a:pPr algn="ctr" fontAlgn="base"/>
                      <a:r>
                        <a:rPr lang="sv-SE" sz="1400" b="1" i="0" cap="none" spc="0" dirty="0">
                          <a:solidFill>
                            <a:schemeClr val="bg1">
                              <a:lumMod val="10000"/>
                              <a:lumOff val="90000"/>
                            </a:schemeClr>
                          </a:solidFill>
                          <a:effectLst/>
                          <a:latin typeface="Calibri" panose="020F0502020204030204" pitchFamily="34" charset="0"/>
                        </a:rPr>
                        <a:t> Lång</a:t>
                      </a:r>
                      <a:r>
                        <a:rPr lang="sv-SE" sz="1400" b="0" i="0" cap="none" spc="0" dirty="0">
                          <a:solidFill>
                            <a:schemeClr val="bg1">
                              <a:lumMod val="10000"/>
                              <a:lumOff val="90000"/>
                            </a:schemeClr>
                          </a:solidFill>
                          <a:effectLst/>
                          <a:latin typeface="Calibri" panose="020F0502020204030204" pitchFamily="34" charset="0"/>
                        </a:rPr>
                        <a:t>​</a:t>
                      </a:r>
                      <a:endParaRPr lang="sv-SE" sz="1400" b="0" i="0" cap="none" spc="0" dirty="0">
                        <a:solidFill>
                          <a:schemeClr val="bg1">
                            <a:lumMod val="10000"/>
                            <a:lumOff val="90000"/>
                          </a:schemeClr>
                        </a:solidFill>
                        <a:effectLst/>
                      </a:endParaRPr>
                    </a:p>
                  </a:txBody>
                  <a:tcPr marL="114593" marR="102707" marT="88148" marB="88148" anchor="ctr">
                    <a:lnL w="6350" cap="flat" cmpd="sng" algn="ctr">
                      <a:noFill/>
                      <a:prstDash val="solid"/>
                    </a:lnL>
                    <a:lnR w="6350" cap="flat" cmpd="sng" algn="ctr">
                      <a:noFill/>
                      <a:prstDash val="solid"/>
                    </a:lnR>
                    <a:lnT w="6350" cap="flat" cmpd="sng" algn="ctr">
                      <a:noFill/>
                      <a:prstDash val="solid"/>
                    </a:lnT>
                    <a:lnB w="6350" cap="flat" cmpd="sng" algn="ctr">
                      <a:solidFill>
                        <a:schemeClr val="tx1">
                          <a:lumMod val="75000"/>
                          <a:lumOff val="25000"/>
                        </a:schemeClr>
                      </a:solidFill>
                      <a:prstDash val="solid"/>
                    </a:lnB>
                    <a:solidFill>
                      <a:schemeClr val="accent4"/>
                    </a:solidFill>
                  </a:tcPr>
                </a:tc>
                <a:tc>
                  <a:txBody>
                    <a:bodyPr/>
                    <a:lstStyle/>
                    <a:p>
                      <a:pPr algn="ctr" fontAlgn="base"/>
                      <a:r>
                        <a:rPr lang="sv-SE" sz="1400" b="1" i="0" cap="none" spc="0" dirty="0" err="1">
                          <a:solidFill>
                            <a:schemeClr val="bg1">
                              <a:lumMod val="10000"/>
                              <a:lumOff val="90000"/>
                            </a:schemeClr>
                          </a:solidFill>
                          <a:effectLst/>
                          <a:latin typeface="Calibri" panose="020F0502020204030204" pitchFamily="34" charset="0"/>
                        </a:rPr>
                        <a:t>Havslätt</a:t>
                      </a:r>
                      <a:r>
                        <a:rPr lang="sv-SE" sz="1400" b="1" i="0" cap="none" spc="0" dirty="0">
                          <a:solidFill>
                            <a:schemeClr val="bg1">
                              <a:lumMod val="10000"/>
                              <a:lumOff val="90000"/>
                            </a:schemeClr>
                          </a:solidFill>
                          <a:effectLst/>
                          <a:latin typeface="Calibri" panose="020F0502020204030204" pitchFamily="34" charset="0"/>
                        </a:rPr>
                        <a:t>, </a:t>
                      </a:r>
                    </a:p>
                    <a:p>
                      <a:pPr algn="ctr" fontAlgn="base"/>
                      <a:r>
                        <a:rPr lang="sv-SE" sz="1400" b="1" i="0" cap="none" spc="0" dirty="0">
                          <a:solidFill>
                            <a:schemeClr val="bg1">
                              <a:lumMod val="10000"/>
                              <a:lumOff val="90000"/>
                            </a:schemeClr>
                          </a:solidFill>
                          <a:effectLst/>
                          <a:latin typeface="Calibri" panose="020F0502020204030204" pitchFamily="34" charset="0"/>
                        </a:rPr>
                        <a:t>Medel</a:t>
                      </a:r>
                      <a:endParaRPr lang="sv-SE" sz="1400" b="0" i="0" cap="none" spc="0" dirty="0">
                        <a:solidFill>
                          <a:schemeClr val="bg1">
                            <a:lumMod val="10000"/>
                            <a:lumOff val="90000"/>
                          </a:schemeClr>
                        </a:solidFill>
                        <a:effectLst/>
                      </a:endParaRPr>
                    </a:p>
                  </a:txBody>
                  <a:tcPr marL="114593" marR="102707" marT="88148" marB="88148" anchor="ctr">
                    <a:lnL w="6350" cap="flat" cmpd="sng" algn="ctr">
                      <a:noFill/>
                      <a:prstDash val="solid"/>
                    </a:lnL>
                    <a:lnR w="6350" cap="flat" cmpd="sng" algn="ctr">
                      <a:noFill/>
                      <a:prstDash val="solid"/>
                    </a:lnR>
                    <a:lnT w="6350" cap="flat" cmpd="sng" algn="ctr">
                      <a:noFill/>
                      <a:prstDash val="solid"/>
                    </a:lnT>
                    <a:lnB w="6350" cap="flat" cmpd="sng" algn="ctr">
                      <a:solidFill>
                        <a:schemeClr val="tx1">
                          <a:lumMod val="75000"/>
                          <a:lumOff val="25000"/>
                        </a:schemeClr>
                      </a:solidFill>
                      <a:prstDash val="solid"/>
                    </a:lnB>
                    <a:solidFill>
                      <a:schemeClr val="accent4"/>
                    </a:solidFill>
                  </a:tcPr>
                </a:tc>
                <a:tc>
                  <a:txBody>
                    <a:bodyPr/>
                    <a:lstStyle/>
                    <a:p>
                      <a:pPr algn="ctr" fontAlgn="base"/>
                      <a:r>
                        <a:rPr lang="sv-SE" sz="1400" b="1" i="0" cap="none" spc="0" dirty="0">
                          <a:solidFill>
                            <a:schemeClr val="bg1">
                              <a:lumMod val="10000"/>
                              <a:lumOff val="90000"/>
                            </a:schemeClr>
                          </a:solidFill>
                          <a:effectLst/>
                          <a:latin typeface="Calibri" panose="020F0502020204030204" pitchFamily="34" charset="0"/>
                        </a:rPr>
                        <a:t>Flathult</a:t>
                      </a:r>
                      <a:r>
                        <a:rPr lang="sv-SE" sz="1400" b="0" i="0" cap="none" spc="0" dirty="0">
                          <a:solidFill>
                            <a:schemeClr val="bg1">
                              <a:lumMod val="10000"/>
                              <a:lumOff val="90000"/>
                            </a:schemeClr>
                          </a:solidFill>
                          <a:effectLst/>
                          <a:latin typeface="Calibri" panose="020F0502020204030204" pitchFamily="34" charset="0"/>
                        </a:rPr>
                        <a:t>​</a:t>
                      </a:r>
                      <a:endParaRPr lang="sv-SE" sz="1400" b="0" i="0" cap="none" spc="0" dirty="0">
                        <a:solidFill>
                          <a:schemeClr val="bg1">
                            <a:lumMod val="10000"/>
                            <a:lumOff val="90000"/>
                          </a:schemeClr>
                        </a:solidFill>
                        <a:effectLst/>
                      </a:endParaRPr>
                    </a:p>
                    <a:p>
                      <a:pPr algn="ctr" fontAlgn="base"/>
                      <a:r>
                        <a:rPr lang="sv-SE" sz="1400" b="1" i="0" cap="none" spc="0" dirty="0">
                          <a:solidFill>
                            <a:schemeClr val="bg1">
                              <a:lumMod val="10000"/>
                              <a:lumOff val="90000"/>
                            </a:schemeClr>
                          </a:solidFill>
                          <a:effectLst/>
                          <a:latin typeface="Calibri" panose="020F0502020204030204" pitchFamily="34" charset="0"/>
                        </a:rPr>
                        <a:t>Lång</a:t>
                      </a:r>
                      <a:r>
                        <a:rPr lang="sv-SE" sz="1400" b="0" i="0" cap="none" spc="0" dirty="0">
                          <a:solidFill>
                            <a:schemeClr val="bg1">
                              <a:lumMod val="10000"/>
                              <a:lumOff val="90000"/>
                            </a:schemeClr>
                          </a:solidFill>
                          <a:effectLst/>
                          <a:latin typeface="Calibri" panose="020F0502020204030204" pitchFamily="34" charset="0"/>
                        </a:rPr>
                        <a:t>​</a:t>
                      </a:r>
                      <a:endParaRPr lang="sv-SE" sz="1400" b="0" i="0" cap="none" spc="0" dirty="0">
                        <a:solidFill>
                          <a:schemeClr val="bg1">
                            <a:lumMod val="10000"/>
                            <a:lumOff val="90000"/>
                          </a:schemeClr>
                        </a:solidFill>
                        <a:effectLst/>
                      </a:endParaRPr>
                    </a:p>
                  </a:txBody>
                  <a:tcPr marL="114593" marR="102707" marT="88148" marB="88148" anchor="ctr">
                    <a:lnL w="6350" cap="flat" cmpd="sng" algn="ctr">
                      <a:noFill/>
                      <a:prstDash val="solid"/>
                    </a:lnL>
                    <a:lnR w="38100" cap="flat" cmpd="sng" algn="ctr">
                      <a:noFill/>
                      <a:prstDash val="solid"/>
                    </a:lnR>
                    <a:lnT w="6350" cap="flat" cmpd="sng" algn="ctr">
                      <a:noFill/>
                      <a:prstDash val="solid"/>
                    </a:lnT>
                    <a:lnB w="6350" cap="flat" cmpd="sng" algn="ctr">
                      <a:solidFill>
                        <a:schemeClr val="tx1">
                          <a:lumMod val="75000"/>
                          <a:lumOff val="25000"/>
                        </a:schemeClr>
                      </a:solidFill>
                      <a:prstDash val="solid"/>
                    </a:lnB>
                    <a:solidFill>
                      <a:schemeClr val="accent4"/>
                    </a:solidFill>
                  </a:tcPr>
                </a:tc>
                <a:extLst>
                  <a:ext uri="{0D108BD9-81ED-4DB2-BD59-A6C34878D82A}">
                    <a16:rowId xmlns:a16="http://schemas.microsoft.com/office/drawing/2014/main" val="852522984"/>
                  </a:ext>
                </a:extLst>
              </a:tr>
              <a:tr h="1109738">
                <a:tc>
                  <a:txBody>
                    <a:bodyPr/>
                    <a:lstStyle/>
                    <a:p>
                      <a:pPr algn="l" fontAlgn="base"/>
                      <a:r>
                        <a:rPr lang="sv-SE" sz="1400" b="1" i="0" cap="none" spc="0" dirty="0">
                          <a:solidFill>
                            <a:schemeClr val="tx1"/>
                          </a:solidFill>
                          <a:effectLst/>
                          <a:latin typeface="Calibri" panose="020F0502020204030204" pitchFamily="34" charset="0"/>
                        </a:rPr>
                        <a:t>MTBO</a:t>
                      </a:r>
                      <a:r>
                        <a:rPr lang="sv-SE" sz="1400" b="0" i="0" cap="none" spc="0" dirty="0">
                          <a:solidFill>
                            <a:schemeClr val="tx1"/>
                          </a:solidFill>
                          <a:effectLst/>
                          <a:latin typeface="Calibri" panose="020F0502020204030204" pitchFamily="34" charset="0"/>
                        </a:rPr>
                        <a:t>​</a:t>
                      </a:r>
                      <a:endParaRPr lang="sv-SE" sz="1400" b="0" i="0" cap="none" spc="0" dirty="0">
                        <a:solidFill>
                          <a:schemeClr val="tx1"/>
                        </a:solidFill>
                        <a:effectLst/>
                      </a:endParaRPr>
                    </a:p>
                  </a:txBody>
                  <a:tcPr marL="114593" marR="102707" marT="88148" marB="88148" anchor="ctr">
                    <a:lnL w="38100" cap="flat" cmpd="sng" algn="ctr">
                      <a:no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noFill/>
                      <a:prstDash val="solid"/>
                    </a:lnB>
                    <a:solidFill>
                      <a:srgbClr val="F2F2F2">
                        <a:alpha val="30196"/>
                      </a:srgbClr>
                    </a:solidFill>
                  </a:tcPr>
                </a:tc>
                <a:tc>
                  <a:txBody>
                    <a:bodyPr/>
                    <a:lstStyle/>
                    <a:p>
                      <a:pPr algn="ctr" fontAlgn="auto"/>
                      <a:r>
                        <a:rPr lang="sv-SE" sz="1400" b="1" i="0" cap="none" spc="0" dirty="0">
                          <a:solidFill>
                            <a:schemeClr val="tx1"/>
                          </a:solidFill>
                          <a:effectLst/>
                          <a:latin typeface="Calibri" panose="020F0502020204030204" pitchFamily="34" charset="0"/>
                        </a:rPr>
                        <a:t>-​</a:t>
                      </a:r>
                    </a:p>
                  </a:txBody>
                  <a:tcPr marL="114593" marR="102707" marT="88148" marB="88148"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noFill/>
                      <a:prstDash val="solid"/>
                    </a:lnB>
                    <a:solidFill>
                      <a:srgbClr val="F2F2F2">
                        <a:alpha val="30196"/>
                      </a:srgbClr>
                    </a:solidFill>
                  </a:tcPr>
                </a:tc>
                <a:tc>
                  <a:txBody>
                    <a:bodyPr/>
                    <a:lstStyle/>
                    <a:p>
                      <a:pPr algn="ctr" fontAlgn="auto"/>
                      <a:r>
                        <a:rPr lang="sv-SE" sz="1400" b="1" i="0" cap="none" spc="0" dirty="0">
                          <a:solidFill>
                            <a:schemeClr val="tx1"/>
                          </a:solidFill>
                          <a:effectLst/>
                          <a:latin typeface="Calibri" panose="020F0502020204030204" pitchFamily="34" charset="0"/>
                        </a:rPr>
                        <a:t>-​</a:t>
                      </a:r>
                    </a:p>
                  </a:txBody>
                  <a:tcPr marL="114593" marR="102707" marT="88148" marB="88148"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noFill/>
                      <a:prstDash val="solid"/>
                    </a:lnB>
                    <a:solidFill>
                      <a:srgbClr val="F2F2F2">
                        <a:alpha val="30196"/>
                      </a:srgbClr>
                    </a:solidFill>
                  </a:tcPr>
                </a:tc>
                <a:tc>
                  <a:txBody>
                    <a:bodyPr/>
                    <a:lstStyle/>
                    <a:p>
                      <a:pPr algn="ctr" fontAlgn="base"/>
                      <a:endParaRPr lang="sv-SE" sz="1400" b="1" i="0" cap="none" spc="0" dirty="0">
                        <a:solidFill>
                          <a:schemeClr val="tx1"/>
                        </a:solidFill>
                        <a:effectLst/>
                        <a:latin typeface="Calibri" panose="020F0502020204030204" pitchFamily="34" charset="0"/>
                      </a:endParaRPr>
                    </a:p>
                    <a:p>
                      <a:pPr algn="ctr" fontAlgn="base"/>
                      <a:r>
                        <a:rPr lang="sv-SE" sz="1400" b="1" i="0" cap="none" spc="0" dirty="0" err="1">
                          <a:solidFill>
                            <a:schemeClr val="tx1"/>
                          </a:solidFill>
                          <a:effectLst/>
                          <a:latin typeface="Calibri" panose="020F0502020204030204" pitchFamily="34" charset="0"/>
                        </a:rPr>
                        <a:t>Långehäll</a:t>
                      </a:r>
                      <a:r>
                        <a:rPr lang="sv-SE" sz="1400" b="1" i="0" cap="none" spc="0" dirty="0">
                          <a:solidFill>
                            <a:schemeClr val="tx1"/>
                          </a:solidFill>
                          <a:effectLst/>
                          <a:latin typeface="Calibri" panose="020F0502020204030204" pitchFamily="34" charset="0"/>
                        </a:rPr>
                        <a:t>,</a:t>
                      </a:r>
                      <a:r>
                        <a:rPr lang="sv-SE" sz="1400" b="0" i="0" cap="none" spc="0" dirty="0">
                          <a:solidFill>
                            <a:schemeClr val="tx1"/>
                          </a:solidFill>
                          <a:effectLst/>
                          <a:latin typeface="Calibri" panose="020F0502020204030204" pitchFamily="34" charset="0"/>
                        </a:rPr>
                        <a:t>​</a:t>
                      </a:r>
                      <a:endParaRPr lang="sv-SE" sz="1400" b="0" i="0" cap="none" spc="0" dirty="0">
                        <a:solidFill>
                          <a:schemeClr val="tx1"/>
                        </a:solidFill>
                        <a:effectLst/>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sv-SE" sz="1400" b="1" i="0" cap="none" spc="0" dirty="0">
                          <a:solidFill>
                            <a:schemeClr val="tx1"/>
                          </a:solidFill>
                          <a:effectLst/>
                          <a:latin typeface="Calibri" panose="020F0502020204030204" pitchFamily="34" charset="0"/>
                        </a:rPr>
                        <a:t>Medel</a:t>
                      </a:r>
                      <a:r>
                        <a:rPr lang="sv-SE" sz="1400" b="0" i="0" cap="none" spc="0" dirty="0">
                          <a:solidFill>
                            <a:schemeClr val="tx1"/>
                          </a:solidFill>
                          <a:effectLst/>
                          <a:latin typeface="Calibri" panose="020F0502020204030204" pitchFamily="34" charset="0"/>
                        </a:rPr>
                        <a:t>​</a:t>
                      </a:r>
                      <a:endParaRPr lang="sv-SE" sz="1400" b="0" i="0" cap="none" spc="0" dirty="0">
                        <a:solidFill>
                          <a:schemeClr val="tx1"/>
                        </a:solidFill>
                        <a:effectLst/>
                      </a:endParaRPr>
                    </a:p>
                    <a:p>
                      <a:pPr algn="ctr" fontAlgn="base"/>
                      <a:r>
                        <a:rPr lang="sv-SE" sz="1400" b="0" i="0" cap="none" spc="0" dirty="0">
                          <a:solidFill>
                            <a:schemeClr val="tx1"/>
                          </a:solidFill>
                          <a:effectLst/>
                          <a:latin typeface="Calibri" panose="020F0502020204030204" pitchFamily="34" charset="0"/>
                        </a:rPr>
                        <a:t>​</a:t>
                      </a:r>
                      <a:endParaRPr lang="sv-SE" sz="1400" b="0" i="0" cap="none" spc="0" dirty="0">
                        <a:solidFill>
                          <a:schemeClr val="tx1"/>
                        </a:solidFill>
                        <a:effectLst/>
                      </a:endParaRPr>
                    </a:p>
                  </a:txBody>
                  <a:tcPr marL="114593" marR="102707" marT="88148" marB="88148"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noFill/>
                      <a:prstDash val="solid"/>
                    </a:lnB>
                    <a:solidFill>
                      <a:srgbClr val="F2F2F2">
                        <a:alpha val="30196"/>
                      </a:srgbClr>
                    </a:solidFill>
                  </a:tcPr>
                </a:tc>
                <a:tc>
                  <a:txBody>
                    <a:bodyPr/>
                    <a:lstStyle/>
                    <a:p>
                      <a:pPr algn="ctr" fontAlgn="base"/>
                      <a:r>
                        <a:rPr lang="sv-SE" sz="1400" b="1" i="0" cap="none" spc="0" dirty="0" err="1">
                          <a:solidFill>
                            <a:schemeClr val="tx1"/>
                          </a:solidFill>
                          <a:effectLst/>
                          <a:latin typeface="Calibri" panose="020F0502020204030204" pitchFamily="34" charset="0"/>
                        </a:rPr>
                        <a:t>Långehäll</a:t>
                      </a:r>
                      <a:r>
                        <a:rPr lang="sv-SE" sz="1400" b="1" i="0" cap="none" spc="0" dirty="0">
                          <a:solidFill>
                            <a:schemeClr val="tx1"/>
                          </a:solidFill>
                          <a:effectLst/>
                          <a:latin typeface="Calibri" panose="020F0502020204030204" pitchFamily="34" charset="0"/>
                        </a:rPr>
                        <a:t>,</a:t>
                      </a:r>
                    </a:p>
                    <a:p>
                      <a:pPr marL="0" marR="0" lvl="0" indent="0" algn="ctr" defTabSz="914400" rtl="0" eaLnBrk="1" fontAlgn="base" latinLnBrk="0" hangingPunct="1">
                        <a:lnSpc>
                          <a:spcPct val="100000"/>
                        </a:lnSpc>
                        <a:spcBef>
                          <a:spcPts val="0"/>
                        </a:spcBef>
                        <a:spcAft>
                          <a:spcPts val="0"/>
                        </a:spcAft>
                        <a:buClrTx/>
                        <a:buSzTx/>
                        <a:buFontTx/>
                        <a:buNone/>
                        <a:tabLst/>
                        <a:defRPr/>
                      </a:pPr>
                      <a:r>
                        <a:rPr lang="sv-SE" sz="1400" b="1" i="0" cap="none" spc="0">
                          <a:solidFill>
                            <a:schemeClr val="tx1"/>
                          </a:solidFill>
                          <a:effectLst/>
                          <a:latin typeface="Calibri" panose="020F0502020204030204" pitchFamily="34" charset="0"/>
                        </a:rPr>
                        <a:t>Lång</a:t>
                      </a:r>
                      <a:endParaRPr lang="sv-SE" sz="1400" b="0" i="0" cap="none" spc="0" dirty="0">
                        <a:solidFill>
                          <a:schemeClr val="tx1"/>
                        </a:solidFill>
                        <a:effectLst/>
                      </a:endParaRPr>
                    </a:p>
                  </a:txBody>
                  <a:tcPr marL="114593" marR="102707" marT="88148" marB="88148"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noFill/>
                      <a:prstDash val="solid"/>
                    </a:lnB>
                    <a:solidFill>
                      <a:srgbClr val="F2F2F2">
                        <a:alpha val="30196"/>
                      </a:srgb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sv-SE" sz="1400" b="1" i="0" cap="none" spc="0" dirty="0">
                          <a:solidFill>
                            <a:schemeClr val="tx1"/>
                          </a:solidFill>
                          <a:effectLst/>
                          <a:latin typeface="Calibri" panose="020F0502020204030204" pitchFamily="34" charset="0"/>
                        </a:rPr>
                        <a:t>Aktivitets-dag</a:t>
                      </a:r>
                      <a:r>
                        <a:rPr lang="sv-SE" sz="1400" b="0" i="0" cap="none" spc="0" dirty="0">
                          <a:solidFill>
                            <a:schemeClr val="tx1"/>
                          </a:solidFill>
                          <a:effectLst/>
                          <a:latin typeface="Calibri" panose="020F0502020204030204" pitchFamily="34" charset="0"/>
                        </a:rPr>
                        <a:t>​</a:t>
                      </a:r>
                      <a:endParaRPr lang="sv-SE" sz="1400" b="0" i="0" cap="none" spc="0" dirty="0">
                        <a:solidFill>
                          <a:schemeClr val="tx1"/>
                        </a:solidFill>
                        <a:effectLst/>
                      </a:endParaRPr>
                    </a:p>
                    <a:p>
                      <a:pPr algn="ctr" fontAlgn="base"/>
                      <a:endParaRPr lang="sv-SE" sz="1400" b="0" i="0" cap="none" spc="0" dirty="0">
                        <a:solidFill>
                          <a:schemeClr val="tx1"/>
                        </a:solidFill>
                        <a:effectLst/>
                      </a:endParaRPr>
                    </a:p>
                  </a:txBody>
                  <a:tcPr marL="114593" marR="102707" marT="88148" marB="88148"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noFill/>
                      <a:prstDash val="solid"/>
                    </a:lnB>
                    <a:solidFill>
                      <a:srgbClr val="F2F2F2">
                        <a:alpha val="30196"/>
                      </a:srgbClr>
                    </a:solidFill>
                  </a:tcPr>
                </a:tc>
                <a:tc>
                  <a:txBody>
                    <a:bodyPr/>
                    <a:lstStyle/>
                    <a:p>
                      <a:pPr algn="ctr" fontAlgn="base"/>
                      <a:r>
                        <a:rPr lang="sv-SE" sz="1400" b="1" i="0" cap="none" spc="0" dirty="0" err="1">
                          <a:solidFill>
                            <a:schemeClr val="tx1"/>
                          </a:solidFill>
                          <a:effectLst/>
                          <a:latin typeface="Calibri" panose="020F0502020204030204" pitchFamily="34" charset="0"/>
                        </a:rPr>
                        <a:t>Havslätt</a:t>
                      </a:r>
                      <a:r>
                        <a:rPr lang="sv-SE" sz="1400" b="1" i="0" cap="none" spc="0" dirty="0">
                          <a:solidFill>
                            <a:schemeClr val="tx1"/>
                          </a:solidFill>
                          <a:effectLst/>
                          <a:latin typeface="Calibri" panose="020F0502020204030204" pitchFamily="34" charset="0"/>
                        </a:rPr>
                        <a:t>, </a:t>
                      </a:r>
                    </a:p>
                    <a:p>
                      <a:pPr algn="ctr" fontAlgn="base"/>
                      <a:r>
                        <a:rPr lang="sv-SE" sz="1400" b="1" i="0" cap="none" spc="0" dirty="0">
                          <a:solidFill>
                            <a:schemeClr val="tx1"/>
                          </a:solidFill>
                          <a:effectLst/>
                          <a:latin typeface="Calibri" panose="020F0502020204030204" pitchFamily="34" charset="0"/>
                        </a:rPr>
                        <a:t>Förlängd sprint</a:t>
                      </a:r>
                      <a:r>
                        <a:rPr lang="sv-SE" sz="1400" b="0" i="0" cap="none" spc="0" dirty="0">
                          <a:solidFill>
                            <a:schemeClr val="tx1"/>
                          </a:solidFill>
                          <a:effectLst/>
                          <a:latin typeface="Calibri" panose="020F0502020204030204" pitchFamily="34" charset="0"/>
                        </a:rPr>
                        <a:t>​</a:t>
                      </a:r>
                      <a:endParaRPr lang="sv-SE" sz="1400" b="0" i="0" cap="none" spc="0" dirty="0">
                        <a:solidFill>
                          <a:schemeClr val="tx1"/>
                        </a:solidFill>
                        <a:effectLst/>
                      </a:endParaRPr>
                    </a:p>
                  </a:txBody>
                  <a:tcPr marL="114593" marR="102707" marT="88148" marB="88148"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noFill/>
                      <a:prstDash val="solid"/>
                    </a:lnB>
                    <a:solidFill>
                      <a:srgbClr val="F2F2F2">
                        <a:alpha val="30196"/>
                      </a:srgbClr>
                    </a:solidFill>
                  </a:tcPr>
                </a:tc>
                <a:tc>
                  <a:txBody>
                    <a:bodyPr/>
                    <a:lstStyle/>
                    <a:p>
                      <a:pPr algn="ctr" fontAlgn="base"/>
                      <a:r>
                        <a:rPr lang="sv-SE" sz="1400" b="1" i="0" cap="none" spc="0" dirty="0">
                          <a:solidFill>
                            <a:schemeClr val="tx1"/>
                          </a:solidFill>
                          <a:effectLst/>
                          <a:latin typeface="Calibri" panose="020F0502020204030204" pitchFamily="34" charset="0"/>
                        </a:rPr>
                        <a:t>Kronoparken</a:t>
                      </a:r>
                    </a:p>
                    <a:p>
                      <a:pPr algn="ctr" fontAlgn="base"/>
                      <a:r>
                        <a:rPr lang="sv-SE" sz="1400" b="1" i="0" cap="none" spc="0" dirty="0">
                          <a:solidFill>
                            <a:schemeClr val="tx1"/>
                          </a:solidFill>
                          <a:effectLst/>
                          <a:latin typeface="Calibri" panose="020F0502020204030204" pitchFamily="34" charset="0"/>
                        </a:rPr>
                        <a:t>medel</a:t>
                      </a:r>
                      <a:endParaRPr lang="sv-SE" sz="1400" b="0" i="0" cap="none" spc="0" dirty="0">
                        <a:solidFill>
                          <a:schemeClr val="tx1"/>
                        </a:solidFill>
                        <a:effectLst/>
                      </a:endParaRPr>
                    </a:p>
                  </a:txBody>
                  <a:tcPr marL="114593" marR="102707" marT="88148" marB="88148"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noFill/>
                      <a:prstDash val="solid"/>
                    </a:lnB>
                    <a:solidFill>
                      <a:srgbClr val="F2F2F2">
                        <a:alpha val="30196"/>
                      </a:srgbClr>
                    </a:solidFill>
                  </a:tcPr>
                </a:tc>
                <a:tc>
                  <a:txBody>
                    <a:bodyPr/>
                    <a:lstStyle/>
                    <a:p>
                      <a:pPr algn="ctr" fontAlgn="base"/>
                      <a:r>
                        <a:rPr lang="sv-SE" sz="1400" b="1" i="0" cap="none" spc="0" dirty="0" err="1">
                          <a:solidFill>
                            <a:schemeClr val="tx1"/>
                          </a:solidFill>
                          <a:effectLst/>
                          <a:latin typeface="Calibri" panose="020F0502020204030204" pitchFamily="34" charset="0"/>
                        </a:rPr>
                        <a:t>Skorpetorp</a:t>
                      </a:r>
                      <a:endParaRPr lang="sv-SE" sz="1400" b="1" i="0" cap="none" spc="0" dirty="0">
                        <a:solidFill>
                          <a:schemeClr val="tx1"/>
                        </a:solidFill>
                        <a:effectLst/>
                        <a:latin typeface="Calibri" panose="020F0502020204030204" pitchFamily="34" charset="0"/>
                      </a:endParaRPr>
                    </a:p>
                    <a:p>
                      <a:pPr algn="ctr" fontAlgn="base"/>
                      <a:r>
                        <a:rPr lang="sv-SE" sz="1400" b="1" i="0" cap="none" spc="0" dirty="0">
                          <a:solidFill>
                            <a:schemeClr val="tx1"/>
                          </a:solidFill>
                          <a:effectLst/>
                          <a:latin typeface="Calibri" panose="020F0502020204030204" pitchFamily="34" charset="0"/>
                        </a:rPr>
                        <a:t>Lång</a:t>
                      </a:r>
                      <a:r>
                        <a:rPr lang="sv-SE" sz="1400" b="0" i="0" cap="none" spc="0" dirty="0">
                          <a:solidFill>
                            <a:schemeClr val="tx1"/>
                          </a:solidFill>
                          <a:effectLst/>
                          <a:latin typeface="Calibri" panose="020F0502020204030204" pitchFamily="34" charset="0"/>
                        </a:rPr>
                        <a:t>​</a:t>
                      </a:r>
                      <a:endParaRPr lang="sv-SE" sz="1400" b="0" i="0" cap="none" spc="0" dirty="0">
                        <a:solidFill>
                          <a:schemeClr val="tx1"/>
                        </a:solidFill>
                        <a:effectLst/>
                      </a:endParaRPr>
                    </a:p>
                  </a:txBody>
                  <a:tcPr marL="114593" marR="102707" marT="88148" marB="88148" anchor="ctr">
                    <a:lnL w="6350" cap="flat" cmpd="sng" algn="ctr">
                      <a:solidFill>
                        <a:schemeClr val="tx1">
                          <a:lumMod val="75000"/>
                          <a:lumOff val="25000"/>
                        </a:schemeClr>
                      </a:solidFill>
                      <a:prstDash val="solid"/>
                    </a:lnL>
                    <a:lnR w="38100" cap="flat" cmpd="sng" algn="ctr">
                      <a:noFill/>
                      <a:prstDash val="solid"/>
                    </a:lnR>
                    <a:lnT w="6350" cap="flat" cmpd="sng" algn="ctr">
                      <a:solidFill>
                        <a:schemeClr val="tx1">
                          <a:lumMod val="75000"/>
                          <a:lumOff val="25000"/>
                        </a:schemeClr>
                      </a:solid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762289456"/>
                  </a:ext>
                </a:extLst>
              </a:tr>
              <a:tr h="878844">
                <a:tc>
                  <a:txBody>
                    <a:bodyPr/>
                    <a:lstStyle/>
                    <a:p>
                      <a:pPr algn="l" fontAlgn="base"/>
                      <a:r>
                        <a:rPr lang="sv-SE" sz="1400" b="1" i="0" cap="none" spc="0">
                          <a:solidFill>
                            <a:schemeClr val="bg1">
                              <a:lumMod val="10000"/>
                              <a:lumOff val="90000"/>
                            </a:schemeClr>
                          </a:solidFill>
                          <a:effectLst/>
                          <a:latin typeface="Calibri" panose="020F0502020204030204" pitchFamily="34" charset="0"/>
                        </a:rPr>
                        <a:t>PREO</a:t>
                      </a:r>
                      <a:r>
                        <a:rPr lang="sv-SE" sz="1400" b="0" i="0" cap="none" spc="0">
                          <a:solidFill>
                            <a:schemeClr val="bg1">
                              <a:lumMod val="10000"/>
                              <a:lumOff val="90000"/>
                            </a:schemeClr>
                          </a:solidFill>
                          <a:effectLst/>
                          <a:latin typeface="Calibri" panose="020F0502020204030204" pitchFamily="34" charset="0"/>
                        </a:rPr>
                        <a:t>​</a:t>
                      </a:r>
                      <a:endParaRPr lang="sv-SE" sz="1400" b="0" i="0" cap="none" spc="0">
                        <a:solidFill>
                          <a:schemeClr val="bg1">
                            <a:lumMod val="10000"/>
                            <a:lumOff val="90000"/>
                          </a:schemeClr>
                        </a:solidFill>
                        <a:effectLst/>
                      </a:endParaRPr>
                    </a:p>
                  </a:txBody>
                  <a:tcPr marL="114593" marR="102707" marT="88148" marB="88148" anchor="ctr">
                    <a:lnL w="6350" cap="flat" cmpd="sng" algn="ctr">
                      <a:noFill/>
                      <a:prstDash val="solid"/>
                    </a:lnL>
                    <a:lnR w="6350" cap="flat" cmpd="sng" algn="ctr">
                      <a:noFill/>
                      <a:prstDash val="solid"/>
                    </a:lnR>
                    <a:lnT w="6350" cap="flat" cmpd="sng" algn="ctr">
                      <a:noFill/>
                      <a:prstDash val="solid"/>
                    </a:lnT>
                    <a:lnB w="38100" cap="flat" cmpd="sng" algn="ctr">
                      <a:noFill/>
                      <a:prstDash val="solid"/>
                    </a:lnB>
                    <a:solidFill>
                      <a:schemeClr val="accent4"/>
                    </a:solidFill>
                  </a:tcPr>
                </a:tc>
                <a:tc>
                  <a:txBody>
                    <a:bodyPr/>
                    <a:lstStyle/>
                    <a:p>
                      <a:pPr algn="ctr" fontAlgn="auto"/>
                      <a:r>
                        <a:rPr lang="sv-SE" sz="1400" b="1" i="0" cap="none" spc="0" dirty="0">
                          <a:solidFill>
                            <a:schemeClr val="bg1">
                              <a:lumMod val="10000"/>
                              <a:lumOff val="90000"/>
                            </a:schemeClr>
                          </a:solidFill>
                          <a:effectLst/>
                          <a:latin typeface="Calibri" panose="020F0502020204030204" pitchFamily="34" charset="0"/>
                        </a:rPr>
                        <a:t>-​</a:t>
                      </a:r>
                    </a:p>
                  </a:txBody>
                  <a:tcPr marL="114593" marR="102707" marT="88148" marB="88148" anchor="ctr">
                    <a:lnL w="6350" cap="flat" cmpd="sng" algn="ctr">
                      <a:noFill/>
                      <a:prstDash val="solid"/>
                    </a:lnL>
                    <a:lnR w="6350" cap="flat" cmpd="sng" algn="ctr">
                      <a:noFill/>
                      <a:prstDash val="solid"/>
                    </a:lnR>
                    <a:lnT w="6350" cap="flat" cmpd="sng" algn="ctr">
                      <a:noFill/>
                      <a:prstDash val="solid"/>
                    </a:lnT>
                    <a:lnB w="38100" cap="flat" cmpd="sng" algn="ctr">
                      <a:noFill/>
                      <a:prstDash val="solid"/>
                    </a:lnB>
                    <a:solidFill>
                      <a:schemeClr val="accent4"/>
                    </a:solidFill>
                  </a:tcPr>
                </a:tc>
                <a:tc>
                  <a:txBody>
                    <a:bodyPr/>
                    <a:lstStyle/>
                    <a:p>
                      <a:pPr algn="ctr" fontAlgn="auto"/>
                      <a:r>
                        <a:rPr lang="sv-SE" sz="1400" b="1" i="0" cap="none" spc="0" dirty="0">
                          <a:solidFill>
                            <a:schemeClr val="bg1">
                              <a:lumMod val="10000"/>
                              <a:lumOff val="90000"/>
                            </a:schemeClr>
                          </a:solidFill>
                          <a:effectLst/>
                          <a:latin typeface="Calibri" panose="020F0502020204030204" pitchFamily="34" charset="0"/>
                        </a:rPr>
                        <a:t>​-</a:t>
                      </a:r>
                    </a:p>
                  </a:txBody>
                  <a:tcPr marL="114593" marR="102707" marT="88148" marB="88148" anchor="ctr">
                    <a:lnL w="6350" cap="flat" cmpd="sng" algn="ctr">
                      <a:noFill/>
                      <a:prstDash val="solid"/>
                    </a:lnL>
                    <a:lnR w="6350" cap="flat" cmpd="sng" algn="ctr">
                      <a:noFill/>
                      <a:prstDash val="solid"/>
                    </a:lnR>
                    <a:lnT w="6350" cap="flat" cmpd="sng" algn="ctr">
                      <a:noFill/>
                      <a:prstDash val="solid"/>
                    </a:lnT>
                    <a:lnB w="38100" cap="flat" cmpd="sng" algn="ctr">
                      <a:noFill/>
                      <a:prstDash val="solid"/>
                    </a:lnB>
                    <a:solidFill>
                      <a:schemeClr val="accent4"/>
                    </a:solidFill>
                  </a:tcPr>
                </a:tc>
                <a:tc>
                  <a:txBody>
                    <a:bodyPr/>
                    <a:lstStyle/>
                    <a:p>
                      <a:pPr algn="ctr" fontAlgn="base"/>
                      <a:r>
                        <a:rPr lang="sv-SE" sz="1400" b="1" i="0" cap="none" spc="0" dirty="0">
                          <a:solidFill>
                            <a:schemeClr val="bg1">
                              <a:lumMod val="10000"/>
                              <a:lumOff val="90000"/>
                            </a:schemeClr>
                          </a:solidFill>
                          <a:effectLst/>
                          <a:latin typeface="Calibri" panose="020F0502020204030204" pitchFamily="34" charset="0"/>
                        </a:rPr>
                        <a:t> </a:t>
                      </a:r>
                    </a:p>
                    <a:p>
                      <a:pPr algn="ctr" fontAlgn="base"/>
                      <a:r>
                        <a:rPr lang="sv-SE" sz="1400" b="1" i="0" cap="none" spc="0" dirty="0">
                          <a:solidFill>
                            <a:schemeClr val="bg1">
                              <a:lumMod val="10000"/>
                              <a:lumOff val="90000"/>
                            </a:schemeClr>
                          </a:solidFill>
                          <a:effectLst/>
                          <a:latin typeface="Calibri" panose="020F0502020204030204" pitchFamily="34" charset="0"/>
                        </a:rPr>
                        <a:t>Etapp 1</a:t>
                      </a:r>
                      <a:r>
                        <a:rPr lang="sv-SE" sz="1400" b="0" i="0" cap="none" spc="0" dirty="0">
                          <a:solidFill>
                            <a:schemeClr val="bg1">
                              <a:lumMod val="10000"/>
                              <a:lumOff val="90000"/>
                            </a:schemeClr>
                          </a:solidFill>
                          <a:effectLst/>
                          <a:latin typeface="Calibri" panose="020F0502020204030204" pitchFamily="34" charset="0"/>
                        </a:rPr>
                        <a:t>​</a:t>
                      </a:r>
                      <a:endParaRPr lang="sv-SE" sz="1400" b="0" i="0" cap="none" spc="0" dirty="0">
                        <a:solidFill>
                          <a:schemeClr val="bg1">
                            <a:lumMod val="10000"/>
                            <a:lumOff val="90000"/>
                          </a:schemeClr>
                        </a:solidFill>
                        <a:effectLst/>
                      </a:endParaRPr>
                    </a:p>
                  </a:txBody>
                  <a:tcPr marL="114593" marR="102707" marT="88148" marB="88148" anchor="ctr">
                    <a:lnL w="6350" cap="flat" cmpd="sng" algn="ctr">
                      <a:noFill/>
                      <a:prstDash val="solid"/>
                    </a:lnL>
                    <a:lnR w="6350" cap="flat" cmpd="sng" algn="ctr">
                      <a:noFill/>
                      <a:prstDash val="solid"/>
                    </a:lnR>
                    <a:lnT w="6350" cap="flat" cmpd="sng" algn="ctr">
                      <a:noFill/>
                      <a:prstDash val="solid"/>
                    </a:lnT>
                    <a:lnB w="38100" cap="flat" cmpd="sng" algn="ctr">
                      <a:noFill/>
                      <a:prstDash val="solid"/>
                    </a:lnB>
                    <a:solidFill>
                      <a:schemeClr val="accent4"/>
                    </a:solidFill>
                  </a:tcPr>
                </a:tc>
                <a:tc>
                  <a:txBody>
                    <a:bodyPr/>
                    <a:lstStyle/>
                    <a:p>
                      <a:pPr algn="ctr" fontAlgn="base"/>
                      <a:r>
                        <a:rPr lang="sv-SE" sz="1400" b="1" i="0" cap="none" spc="0" dirty="0">
                          <a:solidFill>
                            <a:schemeClr val="bg1">
                              <a:lumMod val="10000"/>
                              <a:lumOff val="90000"/>
                            </a:schemeClr>
                          </a:solidFill>
                          <a:effectLst/>
                          <a:latin typeface="Calibri" panose="020F0502020204030204" pitchFamily="34" charset="0"/>
                        </a:rPr>
                        <a:t> </a:t>
                      </a:r>
                    </a:p>
                    <a:p>
                      <a:pPr algn="ctr" fontAlgn="base"/>
                      <a:r>
                        <a:rPr lang="sv-SE" sz="1400" b="1" i="0" cap="none" spc="0" dirty="0">
                          <a:solidFill>
                            <a:schemeClr val="bg1">
                              <a:lumMod val="10000"/>
                              <a:lumOff val="90000"/>
                            </a:schemeClr>
                          </a:solidFill>
                          <a:effectLst/>
                          <a:latin typeface="Calibri" panose="020F0502020204030204" pitchFamily="34" charset="0"/>
                        </a:rPr>
                        <a:t>Etapp 2</a:t>
                      </a:r>
                      <a:r>
                        <a:rPr lang="sv-SE" sz="1400" b="0" i="0" cap="none" spc="0" dirty="0">
                          <a:solidFill>
                            <a:schemeClr val="bg1">
                              <a:lumMod val="10000"/>
                              <a:lumOff val="90000"/>
                            </a:schemeClr>
                          </a:solidFill>
                          <a:effectLst/>
                          <a:latin typeface="Calibri" panose="020F0502020204030204" pitchFamily="34" charset="0"/>
                        </a:rPr>
                        <a:t>​</a:t>
                      </a:r>
                      <a:endParaRPr lang="sv-SE" sz="1400" b="0" i="0" cap="none" spc="0" dirty="0">
                        <a:solidFill>
                          <a:schemeClr val="bg1">
                            <a:lumMod val="10000"/>
                            <a:lumOff val="90000"/>
                          </a:schemeClr>
                        </a:solidFill>
                        <a:effectLst/>
                      </a:endParaRPr>
                    </a:p>
                  </a:txBody>
                  <a:tcPr marL="114593" marR="102707" marT="88148" marB="88148" anchor="ctr">
                    <a:lnL w="6350" cap="flat" cmpd="sng" algn="ctr">
                      <a:noFill/>
                      <a:prstDash val="solid"/>
                    </a:lnL>
                    <a:lnR w="6350" cap="flat" cmpd="sng" algn="ctr">
                      <a:noFill/>
                      <a:prstDash val="solid"/>
                    </a:lnR>
                    <a:lnT w="6350" cap="flat" cmpd="sng" algn="ctr">
                      <a:noFill/>
                      <a:prstDash val="solid"/>
                    </a:lnT>
                    <a:lnB w="38100" cap="flat" cmpd="sng" algn="ctr">
                      <a:noFill/>
                      <a:prstDash val="solid"/>
                    </a:lnB>
                    <a:solidFill>
                      <a:schemeClr val="accent4"/>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sv-SE" sz="1400" b="1" i="0" cap="none" spc="0" dirty="0">
                          <a:solidFill>
                            <a:schemeClr val="bg1">
                              <a:lumMod val="10000"/>
                              <a:lumOff val="90000"/>
                            </a:schemeClr>
                          </a:solidFill>
                          <a:effectLst/>
                          <a:latin typeface="Calibri" panose="020F0502020204030204" pitchFamily="34" charset="0"/>
                        </a:rPr>
                        <a:t>Aktivitets-dag</a:t>
                      </a:r>
                      <a:r>
                        <a:rPr lang="sv-SE" sz="1400" b="0" i="0" cap="none" spc="0" dirty="0">
                          <a:solidFill>
                            <a:schemeClr val="bg1">
                              <a:lumMod val="10000"/>
                              <a:lumOff val="90000"/>
                            </a:schemeClr>
                          </a:solidFill>
                          <a:effectLst/>
                          <a:latin typeface="Calibri" panose="020F0502020204030204" pitchFamily="34" charset="0"/>
                        </a:rPr>
                        <a:t>​</a:t>
                      </a:r>
                      <a:endParaRPr lang="sv-SE" sz="1400" b="0" i="0" cap="none" spc="0" dirty="0">
                        <a:solidFill>
                          <a:schemeClr val="bg1">
                            <a:lumMod val="10000"/>
                            <a:lumOff val="90000"/>
                          </a:schemeClr>
                        </a:solidFill>
                        <a:effectLst/>
                      </a:endParaRPr>
                    </a:p>
                  </a:txBody>
                  <a:tcPr marL="114593" marR="102707" marT="88148" marB="88148" anchor="ctr">
                    <a:lnL w="6350" cap="flat" cmpd="sng" algn="ctr">
                      <a:noFill/>
                      <a:prstDash val="solid"/>
                    </a:lnL>
                    <a:lnR w="6350" cap="flat" cmpd="sng" algn="ctr">
                      <a:noFill/>
                      <a:prstDash val="solid"/>
                    </a:lnR>
                    <a:lnT w="6350" cap="flat" cmpd="sng" algn="ctr">
                      <a:noFill/>
                      <a:prstDash val="solid"/>
                    </a:lnT>
                    <a:lnB w="38100" cap="flat" cmpd="sng" algn="ctr">
                      <a:noFill/>
                      <a:prstDash val="solid"/>
                    </a:lnB>
                    <a:solidFill>
                      <a:schemeClr val="accent4"/>
                    </a:solidFill>
                  </a:tcPr>
                </a:tc>
                <a:tc>
                  <a:txBody>
                    <a:bodyPr/>
                    <a:lstStyle/>
                    <a:p>
                      <a:pPr algn="ctr" fontAlgn="base"/>
                      <a:r>
                        <a:rPr lang="sv-SE" sz="1400" b="1" i="0" cap="none" spc="0" dirty="0">
                          <a:solidFill>
                            <a:schemeClr val="bg1">
                              <a:lumMod val="10000"/>
                              <a:lumOff val="90000"/>
                            </a:schemeClr>
                          </a:solidFill>
                          <a:effectLst/>
                          <a:latin typeface="Calibri" panose="020F0502020204030204" pitchFamily="34" charset="0"/>
                        </a:rPr>
                        <a:t> </a:t>
                      </a:r>
                    </a:p>
                    <a:p>
                      <a:pPr algn="ctr" fontAlgn="base"/>
                      <a:r>
                        <a:rPr lang="sv-SE" sz="1400" b="1" i="0" cap="none" spc="0" dirty="0">
                          <a:solidFill>
                            <a:schemeClr val="bg1">
                              <a:lumMod val="10000"/>
                              <a:lumOff val="90000"/>
                            </a:schemeClr>
                          </a:solidFill>
                          <a:effectLst/>
                          <a:latin typeface="Calibri" panose="020F0502020204030204" pitchFamily="34" charset="0"/>
                        </a:rPr>
                        <a:t>Etapp 3</a:t>
                      </a:r>
                      <a:r>
                        <a:rPr lang="sv-SE" sz="1400" b="0" i="0" cap="none" spc="0" dirty="0">
                          <a:solidFill>
                            <a:schemeClr val="bg1">
                              <a:lumMod val="10000"/>
                              <a:lumOff val="90000"/>
                            </a:schemeClr>
                          </a:solidFill>
                          <a:effectLst/>
                          <a:latin typeface="Calibri" panose="020F0502020204030204" pitchFamily="34" charset="0"/>
                        </a:rPr>
                        <a:t>​</a:t>
                      </a:r>
                      <a:endParaRPr lang="sv-SE" sz="1400" b="0" i="0" cap="none" spc="0" dirty="0">
                        <a:solidFill>
                          <a:schemeClr val="bg1">
                            <a:lumMod val="10000"/>
                            <a:lumOff val="90000"/>
                          </a:schemeClr>
                        </a:solidFill>
                        <a:effectLst/>
                      </a:endParaRPr>
                    </a:p>
                  </a:txBody>
                  <a:tcPr marL="114593" marR="102707" marT="88148" marB="88148" anchor="ctr">
                    <a:lnL w="6350" cap="flat" cmpd="sng" algn="ctr">
                      <a:noFill/>
                      <a:prstDash val="solid"/>
                    </a:lnL>
                    <a:lnR w="6350" cap="flat" cmpd="sng" algn="ctr">
                      <a:noFill/>
                      <a:prstDash val="solid"/>
                    </a:lnR>
                    <a:lnT w="6350" cap="flat" cmpd="sng" algn="ctr">
                      <a:noFill/>
                      <a:prstDash val="solid"/>
                    </a:lnT>
                    <a:lnB w="38100" cap="flat" cmpd="sng" algn="ctr">
                      <a:noFill/>
                      <a:prstDash val="solid"/>
                    </a:lnB>
                    <a:solidFill>
                      <a:schemeClr val="accent4"/>
                    </a:solidFill>
                  </a:tcPr>
                </a:tc>
                <a:tc>
                  <a:txBody>
                    <a:bodyPr/>
                    <a:lstStyle/>
                    <a:p>
                      <a:pPr algn="ctr" fontAlgn="base"/>
                      <a:r>
                        <a:rPr lang="sv-SE" sz="1400" b="1" i="0" cap="none" spc="0" dirty="0">
                          <a:solidFill>
                            <a:schemeClr val="bg1">
                              <a:lumMod val="10000"/>
                              <a:lumOff val="90000"/>
                            </a:schemeClr>
                          </a:solidFill>
                          <a:effectLst/>
                          <a:latin typeface="Calibri" panose="020F0502020204030204" pitchFamily="34" charset="0"/>
                        </a:rPr>
                        <a:t>Etapp 4</a:t>
                      </a:r>
                      <a:r>
                        <a:rPr lang="sv-SE" sz="1400" b="0" i="0" cap="none" spc="0" dirty="0">
                          <a:solidFill>
                            <a:schemeClr val="bg1">
                              <a:lumMod val="10000"/>
                              <a:lumOff val="90000"/>
                            </a:schemeClr>
                          </a:solidFill>
                          <a:effectLst/>
                          <a:latin typeface="Calibri" panose="020F0502020204030204" pitchFamily="34" charset="0"/>
                        </a:rPr>
                        <a:t>​</a:t>
                      </a:r>
                      <a:endParaRPr lang="sv-SE" sz="1400" b="0" i="0" cap="none" spc="0" dirty="0">
                        <a:solidFill>
                          <a:schemeClr val="bg1">
                            <a:lumMod val="10000"/>
                            <a:lumOff val="90000"/>
                          </a:schemeClr>
                        </a:solidFill>
                        <a:effectLst/>
                      </a:endParaRPr>
                    </a:p>
                  </a:txBody>
                  <a:tcPr marL="114593" marR="102707" marT="88148" marB="88148" anchor="ctr">
                    <a:lnL w="6350" cap="flat" cmpd="sng" algn="ctr">
                      <a:noFill/>
                      <a:prstDash val="solid"/>
                    </a:lnL>
                    <a:lnR w="6350" cap="flat" cmpd="sng" algn="ctr">
                      <a:noFill/>
                      <a:prstDash val="solid"/>
                    </a:lnR>
                    <a:lnT w="6350" cap="flat" cmpd="sng" algn="ctr">
                      <a:noFill/>
                      <a:prstDash val="solid"/>
                    </a:lnT>
                    <a:lnB w="38100" cap="flat" cmpd="sng" algn="ctr">
                      <a:noFill/>
                      <a:prstDash val="solid"/>
                    </a:lnB>
                    <a:solidFill>
                      <a:schemeClr val="accent4"/>
                    </a:solidFill>
                  </a:tcPr>
                </a:tc>
                <a:tc>
                  <a:txBody>
                    <a:bodyPr/>
                    <a:lstStyle/>
                    <a:p>
                      <a:pPr algn="ctr" fontAlgn="base"/>
                      <a:r>
                        <a:rPr lang="sv-SE" sz="1400" b="1" i="0" cap="none" spc="0" dirty="0">
                          <a:solidFill>
                            <a:schemeClr val="bg1">
                              <a:lumMod val="10000"/>
                              <a:lumOff val="90000"/>
                            </a:schemeClr>
                          </a:solidFill>
                          <a:effectLst/>
                          <a:latin typeface="Calibri" panose="020F0502020204030204" pitchFamily="34" charset="0"/>
                        </a:rPr>
                        <a:t>Etapp 5</a:t>
                      </a:r>
                      <a:r>
                        <a:rPr lang="sv-SE" sz="1400" b="0" i="0" cap="none" spc="0" dirty="0">
                          <a:solidFill>
                            <a:schemeClr val="bg1">
                              <a:lumMod val="10000"/>
                              <a:lumOff val="90000"/>
                            </a:schemeClr>
                          </a:solidFill>
                          <a:effectLst/>
                          <a:latin typeface="Calibri" panose="020F0502020204030204" pitchFamily="34" charset="0"/>
                        </a:rPr>
                        <a:t>​</a:t>
                      </a:r>
                      <a:endParaRPr lang="sv-SE" sz="1400" b="0" i="0" cap="none" spc="0" dirty="0">
                        <a:solidFill>
                          <a:schemeClr val="bg1">
                            <a:lumMod val="10000"/>
                            <a:lumOff val="90000"/>
                          </a:schemeClr>
                        </a:solidFill>
                        <a:effectLst/>
                      </a:endParaRPr>
                    </a:p>
                  </a:txBody>
                  <a:tcPr marL="114593" marR="102707" marT="88148" marB="88148" anchor="ctr">
                    <a:lnL w="6350" cap="flat" cmpd="sng" algn="ctr">
                      <a:noFill/>
                      <a:prstDash val="solid"/>
                    </a:lnL>
                    <a:lnR w="38100" cap="flat" cmpd="sng" algn="ctr">
                      <a:noFill/>
                      <a:prstDash val="solid"/>
                    </a:lnR>
                    <a:lnT w="6350" cap="flat" cmpd="sng" algn="ctr">
                      <a:noFill/>
                      <a:prstDash val="solid"/>
                    </a:lnT>
                    <a:lnB w="38100" cap="flat" cmpd="sng" algn="ctr">
                      <a:noFill/>
                      <a:prstDash val="solid"/>
                    </a:lnB>
                    <a:solidFill>
                      <a:schemeClr val="accent4"/>
                    </a:solidFill>
                  </a:tcPr>
                </a:tc>
                <a:extLst>
                  <a:ext uri="{0D108BD9-81ED-4DB2-BD59-A6C34878D82A}">
                    <a16:rowId xmlns:a16="http://schemas.microsoft.com/office/drawing/2014/main" val="448821675"/>
                  </a:ext>
                </a:extLst>
              </a:tr>
            </a:tbl>
          </a:graphicData>
        </a:graphic>
      </p:graphicFrame>
    </p:spTree>
    <p:extLst>
      <p:ext uri="{BB962C8B-B14F-4D97-AF65-F5344CB8AC3E}">
        <p14:creationId xmlns:p14="http://schemas.microsoft.com/office/powerpoint/2010/main" val="344340943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
            <a:extLst>
              <a:ext uri="{FF2B5EF4-FFF2-40B4-BE49-F238E27FC236}">
                <a16:creationId xmlns:a16="http://schemas.microsoft.com/office/drawing/2014/main" id="{61B79218-571A-45AA-8FD5-67D05791F4A6}"/>
              </a:ext>
            </a:extLst>
          </p:cNvPr>
          <p:cNvSpPr>
            <a:spLocks noGrp="1"/>
          </p:cNvSpPr>
          <p:nvPr>
            <p:ph type="title"/>
          </p:nvPr>
        </p:nvSpPr>
        <p:spPr>
          <a:xfrm>
            <a:off x="1969944" y="300142"/>
            <a:ext cx="8353425" cy="1325563"/>
          </a:xfrm>
        </p:spPr>
        <p:txBody>
          <a:bodyPr>
            <a:normAutofit/>
          </a:bodyPr>
          <a:lstStyle/>
          <a:p>
            <a:pPr algn="ctr"/>
            <a:r>
              <a:rPr lang="sv-SE" sz="4400" dirty="0">
                <a:solidFill>
                  <a:schemeClr val="accent4"/>
                </a:solidFill>
              </a:rPr>
              <a:t>Lokal organisation Smålandskusten</a:t>
            </a:r>
            <a:br>
              <a:rPr lang="sv-SE" sz="4400" dirty="0">
                <a:solidFill>
                  <a:schemeClr val="accent4"/>
                </a:solidFill>
              </a:rPr>
            </a:br>
            <a:r>
              <a:rPr lang="sv-SE" sz="4400" dirty="0">
                <a:solidFill>
                  <a:schemeClr val="accent4"/>
                </a:solidFill>
              </a:rPr>
              <a:t>2024</a:t>
            </a:r>
          </a:p>
        </p:txBody>
      </p:sp>
      <p:graphicFrame>
        <p:nvGraphicFramePr>
          <p:cNvPr id="20" name="Platshållare för innehåll 3">
            <a:extLst>
              <a:ext uri="{FF2B5EF4-FFF2-40B4-BE49-F238E27FC236}">
                <a16:creationId xmlns:a16="http://schemas.microsoft.com/office/drawing/2014/main" id="{AD4A7C9C-4129-4FE8-B34C-50B26219DAA3}"/>
              </a:ext>
            </a:extLst>
          </p:cNvPr>
          <p:cNvGraphicFramePr>
            <a:graphicFrameLocks/>
          </p:cNvGraphicFramePr>
          <p:nvPr>
            <p:extLst>
              <p:ext uri="{D42A27DB-BD31-4B8C-83A1-F6EECF244321}">
                <p14:modId xmlns:p14="http://schemas.microsoft.com/office/powerpoint/2010/main" val="4275419109"/>
              </p:ext>
            </p:extLst>
          </p:nvPr>
        </p:nvGraphicFramePr>
        <p:xfrm>
          <a:off x="1928812" y="1027905"/>
          <a:ext cx="9696450" cy="5058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1" name="Rak koppling 20">
            <a:extLst>
              <a:ext uri="{FF2B5EF4-FFF2-40B4-BE49-F238E27FC236}">
                <a16:creationId xmlns:a16="http://schemas.microsoft.com/office/drawing/2014/main" id="{D6792074-E665-449E-A654-D9B11B9E4ECA}"/>
              </a:ext>
            </a:extLst>
          </p:cNvPr>
          <p:cNvCxnSpPr>
            <a:cxnSpLocks/>
          </p:cNvCxnSpPr>
          <p:nvPr/>
        </p:nvCxnSpPr>
        <p:spPr>
          <a:xfrm>
            <a:off x="7405635" y="2314889"/>
            <a:ext cx="25571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textruta 21">
            <a:extLst>
              <a:ext uri="{FF2B5EF4-FFF2-40B4-BE49-F238E27FC236}">
                <a16:creationId xmlns:a16="http://schemas.microsoft.com/office/drawing/2014/main" id="{6DDB0F33-143C-459B-8CC0-96D7F124E7FA}"/>
              </a:ext>
            </a:extLst>
          </p:cNvPr>
          <p:cNvSpPr txBox="1"/>
          <p:nvPr/>
        </p:nvSpPr>
        <p:spPr>
          <a:xfrm>
            <a:off x="168487" y="2201776"/>
            <a:ext cx="108555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Lokal </a:t>
            </a:r>
            <a:b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Lednings-</a:t>
            </a:r>
            <a:b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grupp</a:t>
            </a:r>
          </a:p>
        </p:txBody>
      </p:sp>
      <p:sp>
        <p:nvSpPr>
          <p:cNvPr id="23" name="Vänster klammerparentes 22">
            <a:extLst>
              <a:ext uri="{FF2B5EF4-FFF2-40B4-BE49-F238E27FC236}">
                <a16:creationId xmlns:a16="http://schemas.microsoft.com/office/drawing/2014/main" id="{07EDCE98-F752-4BFA-AABF-7415055B946C}"/>
              </a:ext>
            </a:extLst>
          </p:cNvPr>
          <p:cNvSpPr/>
          <p:nvPr/>
        </p:nvSpPr>
        <p:spPr>
          <a:xfrm>
            <a:off x="1214875" y="1795246"/>
            <a:ext cx="876693" cy="173639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ruta 24">
            <a:extLst>
              <a:ext uri="{FF2B5EF4-FFF2-40B4-BE49-F238E27FC236}">
                <a16:creationId xmlns:a16="http://schemas.microsoft.com/office/drawing/2014/main" id="{182F6962-4255-44C8-832F-EC8A0C5CCF74}"/>
              </a:ext>
            </a:extLst>
          </p:cNvPr>
          <p:cNvSpPr txBox="1"/>
          <p:nvPr/>
        </p:nvSpPr>
        <p:spPr>
          <a:xfrm>
            <a:off x="448532" y="3852554"/>
            <a:ext cx="1204689" cy="1015663"/>
          </a:xfrm>
          <a:prstGeom prst="rect">
            <a:avLst/>
          </a:prstGeom>
          <a:noFill/>
          <a:ln w="19050">
            <a:solidFill>
              <a:srgbClr val="0070C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4. Boende</a:t>
            </a:r>
            <a:b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Camping</a:t>
            </a:r>
            <a:b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Hårt underlag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Privat boende</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ruta 25">
            <a:extLst>
              <a:ext uri="{FF2B5EF4-FFF2-40B4-BE49-F238E27FC236}">
                <a16:creationId xmlns:a16="http://schemas.microsoft.com/office/drawing/2014/main" id="{36FD70C7-7390-42D7-B7D6-B8ACE02F0E88}"/>
              </a:ext>
            </a:extLst>
          </p:cNvPr>
          <p:cNvSpPr txBox="1"/>
          <p:nvPr/>
        </p:nvSpPr>
        <p:spPr>
          <a:xfrm>
            <a:off x="2394181" y="3737214"/>
            <a:ext cx="1588127" cy="2092881"/>
          </a:xfrm>
          <a:prstGeom prst="rect">
            <a:avLst/>
          </a:prstGeom>
          <a:noFill/>
          <a:ln w="19050">
            <a:solidFill>
              <a:srgbClr val="0070C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5 Upplevelse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O-</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ringentorget</a:t>
            </a:r>
            <a:b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Miniknat</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Barnpassning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Labyrint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Ceremonier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Avslutningsfest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Orienteringsskola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Turism sevärdheter</a:t>
            </a:r>
          </a:p>
        </p:txBody>
      </p:sp>
      <p:sp>
        <p:nvSpPr>
          <p:cNvPr id="27" name="textruta 26">
            <a:extLst>
              <a:ext uri="{FF2B5EF4-FFF2-40B4-BE49-F238E27FC236}">
                <a16:creationId xmlns:a16="http://schemas.microsoft.com/office/drawing/2014/main" id="{73CD6070-E2D3-422D-83B3-A4AFB914EE00}"/>
              </a:ext>
            </a:extLst>
          </p:cNvPr>
          <p:cNvSpPr txBox="1"/>
          <p:nvPr/>
        </p:nvSpPr>
        <p:spPr>
          <a:xfrm>
            <a:off x="4327544" y="3732983"/>
            <a:ext cx="2317494" cy="2092881"/>
          </a:xfrm>
          <a:prstGeom prst="rect">
            <a:avLst/>
          </a:prstGeom>
          <a:noFill/>
          <a:ln w="19050">
            <a:solidFill>
              <a:srgbClr val="0070C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11 Service o 10 IT Infra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Bygg och markarbeten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Logistik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Toaletter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Dusch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Mtrl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Fordon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IT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infranät</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Rak koppling 27">
            <a:extLst>
              <a:ext uri="{FF2B5EF4-FFF2-40B4-BE49-F238E27FC236}">
                <a16:creationId xmlns:a16="http://schemas.microsoft.com/office/drawing/2014/main" id="{01BA0B87-41AD-4DA6-8C2B-C0B660F7012A}"/>
              </a:ext>
            </a:extLst>
          </p:cNvPr>
          <p:cNvCxnSpPr>
            <a:cxnSpLocks/>
          </p:cNvCxnSpPr>
          <p:nvPr/>
        </p:nvCxnSpPr>
        <p:spPr>
          <a:xfrm>
            <a:off x="2273416" y="3557188"/>
            <a:ext cx="9351845" cy="170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9" name="Rak koppling 28">
            <a:extLst>
              <a:ext uri="{FF2B5EF4-FFF2-40B4-BE49-F238E27FC236}">
                <a16:creationId xmlns:a16="http://schemas.microsoft.com/office/drawing/2014/main" id="{68403C5F-F914-496F-A1D7-9F3DFEA01C7A}"/>
              </a:ext>
            </a:extLst>
          </p:cNvPr>
          <p:cNvCxnSpPr/>
          <p:nvPr/>
        </p:nvCxnSpPr>
        <p:spPr>
          <a:xfrm>
            <a:off x="2273416" y="1803506"/>
            <a:ext cx="9351845" cy="170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D7ECC73D-54B5-4C3C-B7B4-EDF05BC5628A}"/>
              </a:ext>
            </a:extLst>
          </p:cNvPr>
          <p:cNvCxnSpPr>
            <a:cxnSpLocks/>
          </p:cNvCxnSpPr>
          <p:nvPr/>
        </p:nvCxnSpPr>
        <p:spPr>
          <a:xfrm>
            <a:off x="5628752" y="2314889"/>
            <a:ext cx="25571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96553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E27E3-04CF-2C40-84D5-F6CDE18C3FB8}"/>
              </a:ext>
            </a:extLst>
          </p:cNvPr>
          <p:cNvSpPr>
            <a:spLocks noGrp="1"/>
          </p:cNvSpPr>
          <p:nvPr>
            <p:ph type="title"/>
          </p:nvPr>
        </p:nvSpPr>
        <p:spPr/>
        <p:txBody>
          <a:bodyPr>
            <a:noAutofit/>
          </a:bodyPr>
          <a:lstStyle/>
          <a:p>
            <a:pPr algn="ctr"/>
            <a:br>
              <a:rPr lang="sv-SE" sz="13000" dirty="0"/>
            </a:br>
            <a:br>
              <a:rPr lang="sv-SE" sz="13000" dirty="0"/>
            </a:br>
            <a:endParaRPr lang="sv-SE" sz="13000" dirty="0"/>
          </a:p>
        </p:txBody>
      </p:sp>
      <p:graphicFrame>
        <p:nvGraphicFramePr>
          <p:cNvPr id="3" name="Tabell 2">
            <a:extLst>
              <a:ext uri="{FF2B5EF4-FFF2-40B4-BE49-F238E27FC236}">
                <a16:creationId xmlns:a16="http://schemas.microsoft.com/office/drawing/2014/main" id="{9FAB1192-B18F-4BE5-A506-8DA3DE8F7F63}"/>
              </a:ext>
            </a:extLst>
          </p:cNvPr>
          <p:cNvGraphicFramePr>
            <a:graphicFrameLocks noGrp="1"/>
          </p:cNvGraphicFramePr>
          <p:nvPr>
            <p:extLst>
              <p:ext uri="{D42A27DB-BD31-4B8C-83A1-F6EECF244321}">
                <p14:modId xmlns:p14="http://schemas.microsoft.com/office/powerpoint/2010/main" val="2033869021"/>
              </p:ext>
            </p:extLst>
          </p:nvPr>
        </p:nvGraphicFramePr>
        <p:xfrm>
          <a:off x="872872" y="1065718"/>
          <a:ext cx="10446262" cy="3844427"/>
        </p:xfrm>
        <a:graphic>
          <a:graphicData uri="http://schemas.openxmlformats.org/drawingml/2006/table">
            <a:tbl>
              <a:tblPr>
                <a:tableStyleId>{5940675A-B579-460E-94D1-54222C63F5DA}</a:tableStyleId>
              </a:tblPr>
              <a:tblGrid>
                <a:gridCol w="2110903">
                  <a:extLst>
                    <a:ext uri="{9D8B030D-6E8A-4147-A177-3AD203B41FA5}">
                      <a16:colId xmlns:a16="http://schemas.microsoft.com/office/drawing/2014/main" val="2408512485"/>
                    </a:ext>
                  </a:extLst>
                </a:gridCol>
                <a:gridCol w="700785">
                  <a:extLst>
                    <a:ext uri="{9D8B030D-6E8A-4147-A177-3AD203B41FA5}">
                      <a16:colId xmlns:a16="http://schemas.microsoft.com/office/drawing/2014/main" val="1775788327"/>
                    </a:ext>
                  </a:extLst>
                </a:gridCol>
                <a:gridCol w="868860">
                  <a:extLst>
                    <a:ext uri="{9D8B030D-6E8A-4147-A177-3AD203B41FA5}">
                      <a16:colId xmlns:a16="http://schemas.microsoft.com/office/drawing/2014/main" val="1989123831"/>
                    </a:ext>
                  </a:extLst>
                </a:gridCol>
                <a:gridCol w="868860">
                  <a:extLst>
                    <a:ext uri="{9D8B030D-6E8A-4147-A177-3AD203B41FA5}">
                      <a16:colId xmlns:a16="http://schemas.microsoft.com/office/drawing/2014/main" val="2666709515"/>
                    </a:ext>
                  </a:extLst>
                </a:gridCol>
                <a:gridCol w="868860">
                  <a:extLst>
                    <a:ext uri="{9D8B030D-6E8A-4147-A177-3AD203B41FA5}">
                      <a16:colId xmlns:a16="http://schemas.microsoft.com/office/drawing/2014/main" val="3387878877"/>
                    </a:ext>
                  </a:extLst>
                </a:gridCol>
                <a:gridCol w="868860">
                  <a:extLst>
                    <a:ext uri="{9D8B030D-6E8A-4147-A177-3AD203B41FA5}">
                      <a16:colId xmlns:a16="http://schemas.microsoft.com/office/drawing/2014/main" val="667483044"/>
                    </a:ext>
                  </a:extLst>
                </a:gridCol>
                <a:gridCol w="868860">
                  <a:extLst>
                    <a:ext uri="{9D8B030D-6E8A-4147-A177-3AD203B41FA5}">
                      <a16:colId xmlns:a16="http://schemas.microsoft.com/office/drawing/2014/main" val="3766611737"/>
                    </a:ext>
                  </a:extLst>
                </a:gridCol>
                <a:gridCol w="868860">
                  <a:extLst>
                    <a:ext uri="{9D8B030D-6E8A-4147-A177-3AD203B41FA5}">
                      <a16:colId xmlns:a16="http://schemas.microsoft.com/office/drawing/2014/main" val="2065823049"/>
                    </a:ext>
                  </a:extLst>
                </a:gridCol>
                <a:gridCol w="868860">
                  <a:extLst>
                    <a:ext uri="{9D8B030D-6E8A-4147-A177-3AD203B41FA5}">
                      <a16:colId xmlns:a16="http://schemas.microsoft.com/office/drawing/2014/main" val="3665728883"/>
                    </a:ext>
                  </a:extLst>
                </a:gridCol>
                <a:gridCol w="868860">
                  <a:extLst>
                    <a:ext uri="{9D8B030D-6E8A-4147-A177-3AD203B41FA5}">
                      <a16:colId xmlns:a16="http://schemas.microsoft.com/office/drawing/2014/main" val="134340163"/>
                    </a:ext>
                  </a:extLst>
                </a:gridCol>
                <a:gridCol w="683694">
                  <a:extLst>
                    <a:ext uri="{9D8B030D-6E8A-4147-A177-3AD203B41FA5}">
                      <a16:colId xmlns:a16="http://schemas.microsoft.com/office/drawing/2014/main" val="3223192925"/>
                    </a:ext>
                  </a:extLst>
                </a:gridCol>
              </a:tblGrid>
              <a:tr h="525497">
                <a:tc gridSpan="2">
                  <a:txBody>
                    <a:bodyPr/>
                    <a:lstStyle/>
                    <a:p>
                      <a:pPr algn="l" fontAlgn="b"/>
                      <a:r>
                        <a:rPr lang="sv-SE" sz="1300" u="none" strike="noStrike" dirty="0">
                          <a:effectLst/>
                        </a:rPr>
                        <a:t>Funktionärsåtgång för </a:t>
                      </a:r>
                      <a:r>
                        <a:rPr lang="sv-SE" sz="1300" u="none" strike="noStrike" dirty="0" err="1">
                          <a:effectLst/>
                        </a:rPr>
                        <a:t>O-Ringen</a:t>
                      </a:r>
                      <a:endParaRPr lang="sv-SE" sz="1300" b="1" i="0" u="none" strike="noStrike" dirty="0">
                        <a:solidFill>
                          <a:srgbClr val="000000"/>
                        </a:solidFill>
                        <a:effectLst/>
                        <a:latin typeface="Calibri" panose="020F0502020204030204" pitchFamily="34" charset="0"/>
                      </a:endParaRPr>
                    </a:p>
                  </a:txBody>
                  <a:tcPr marL="7142" marR="7142" marT="7142" marB="0" anchor="b"/>
                </a:tc>
                <a:tc hMerge="1">
                  <a:txBody>
                    <a:bodyPr/>
                    <a:lstStyle/>
                    <a:p>
                      <a:endParaRPr lang="sv-SE"/>
                    </a:p>
                  </a:txBody>
                  <a:tcPr/>
                </a:tc>
                <a:tc>
                  <a:txBody>
                    <a:bodyPr/>
                    <a:lstStyle/>
                    <a:p>
                      <a:pPr algn="ctr" fontAlgn="b"/>
                      <a:endParaRPr lang="sv-SE" sz="1000" b="0" i="0" u="none" strike="noStrike">
                        <a:solidFill>
                          <a:srgbClr val="000000"/>
                        </a:solidFill>
                        <a:effectLst/>
                        <a:latin typeface="Calibri" panose="020F0502020204030204" pitchFamily="34" charset="0"/>
                      </a:endParaRPr>
                    </a:p>
                  </a:txBody>
                  <a:tcPr marL="7142" marR="7142" marT="7142"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7142" marR="7142" marT="7142"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7142" marR="7142" marT="7142"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7142" marR="7142" marT="7142"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7142" marR="7142" marT="7142"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7142" marR="7142" marT="7142"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7142" marR="7142" marT="7142"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7142" marR="7142" marT="7142"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7142" marR="7142" marT="7142" marB="0" anchor="b"/>
                </a:tc>
                <a:extLst>
                  <a:ext uri="{0D108BD9-81ED-4DB2-BD59-A6C34878D82A}">
                    <a16:rowId xmlns:a16="http://schemas.microsoft.com/office/drawing/2014/main" val="3905227002"/>
                  </a:ext>
                </a:extLst>
              </a:tr>
              <a:tr h="221262">
                <a:tc>
                  <a:txBody>
                    <a:bodyPr/>
                    <a:lstStyle/>
                    <a:p>
                      <a:pPr algn="l" fontAlgn="b"/>
                      <a:endParaRPr lang="sv-SE" sz="1000" b="0" i="0" u="none" strike="noStrike">
                        <a:solidFill>
                          <a:srgbClr val="000000"/>
                        </a:solidFill>
                        <a:effectLst/>
                        <a:latin typeface="Calibri" panose="020F0502020204030204" pitchFamily="34" charset="0"/>
                      </a:endParaRPr>
                    </a:p>
                  </a:txBody>
                  <a:tcPr marL="7142" marR="7142" marT="7142"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7142" marR="7142" marT="7142"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7142" marR="7142" marT="7142"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7142" marR="7142" marT="7142"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7142" marR="7142" marT="7142"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7142" marR="7142" marT="7142"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7142" marR="7142" marT="7142"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7142" marR="7142" marT="7142"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7142" marR="7142" marT="7142"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7142" marR="7142" marT="7142"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7142" marR="7142" marT="7142" marB="0" anchor="b"/>
                </a:tc>
                <a:extLst>
                  <a:ext uri="{0D108BD9-81ED-4DB2-BD59-A6C34878D82A}">
                    <a16:rowId xmlns:a16="http://schemas.microsoft.com/office/drawing/2014/main" val="1475995830"/>
                  </a:ext>
                </a:extLst>
              </a:tr>
              <a:tr h="221262">
                <a:tc>
                  <a:txBody>
                    <a:bodyPr/>
                    <a:lstStyle/>
                    <a:p>
                      <a:pPr algn="l" fontAlgn="ctr"/>
                      <a:r>
                        <a:rPr lang="sv-SE" sz="1000" u="none" strike="noStrike">
                          <a:effectLst/>
                        </a:rPr>
                        <a:t>Ansvarsområde</a:t>
                      </a:r>
                      <a:endParaRPr lang="sv-SE" sz="1000" b="1" i="0" u="none" strike="noStrike">
                        <a:solidFill>
                          <a:srgbClr val="FFFFFF"/>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5-3 år</a:t>
                      </a:r>
                      <a:endParaRPr lang="sv-SE" sz="1000" b="1" i="0" u="none" strike="noStrike">
                        <a:solidFill>
                          <a:srgbClr val="FFFFFF"/>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3-2 år</a:t>
                      </a:r>
                      <a:endParaRPr lang="sv-SE" sz="1000" b="1" i="0" u="none" strike="noStrike">
                        <a:solidFill>
                          <a:srgbClr val="FFFFFF"/>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2-1,5 år</a:t>
                      </a:r>
                      <a:endParaRPr lang="sv-SE" sz="1000" b="1" i="0" u="none" strike="noStrike">
                        <a:solidFill>
                          <a:srgbClr val="FFFFFF"/>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1,5 år-1 mån</a:t>
                      </a:r>
                      <a:endParaRPr lang="sv-SE" sz="1000" b="1" i="0" u="none" strike="noStrike">
                        <a:solidFill>
                          <a:srgbClr val="FFFFFF"/>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 mån-1 v.</a:t>
                      </a:r>
                      <a:endParaRPr lang="sv-SE" sz="1000" b="1" i="0" u="none" strike="noStrike">
                        <a:solidFill>
                          <a:srgbClr val="FFFFFF"/>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v. 29</a:t>
                      </a:r>
                      <a:endParaRPr lang="sv-SE" sz="1000" b="1" i="0" u="none" strike="noStrike">
                        <a:solidFill>
                          <a:srgbClr val="FFFFFF"/>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v. 30</a:t>
                      </a:r>
                      <a:endParaRPr lang="sv-SE" sz="1000" b="1" i="0" u="none" strike="noStrike">
                        <a:solidFill>
                          <a:srgbClr val="FFFFFF"/>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v. 31</a:t>
                      </a:r>
                      <a:endParaRPr lang="sv-SE" sz="1000" b="1" i="0" u="none" strike="noStrike">
                        <a:solidFill>
                          <a:srgbClr val="FFFFFF"/>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-Nov</a:t>
                      </a:r>
                      <a:endParaRPr lang="sv-SE" sz="1000" b="1" i="0" u="none" strike="noStrike">
                        <a:solidFill>
                          <a:srgbClr val="FFFFFF"/>
                        </a:solidFill>
                        <a:effectLst/>
                        <a:latin typeface="Calibri" panose="020F0502020204030204" pitchFamily="34" charset="0"/>
                      </a:endParaRPr>
                    </a:p>
                  </a:txBody>
                  <a:tcPr marL="7142" marR="7142" marT="7142" marB="0" anchor="ctr"/>
                </a:tc>
                <a:tc>
                  <a:txBody>
                    <a:bodyPr/>
                    <a:lstStyle/>
                    <a:p>
                      <a:pPr algn="r" fontAlgn="ctr"/>
                      <a:r>
                        <a:rPr lang="sv-SE" sz="1000" u="none" strike="noStrike">
                          <a:effectLst/>
                        </a:rPr>
                        <a:t>Antal h</a:t>
                      </a:r>
                      <a:endParaRPr lang="sv-SE" sz="1000" b="1" i="0" u="none" strike="noStrike">
                        <a:solidFill>
                          <a:srgbClr val="000000"/>
                        </a:solidFill>
                        <a:effectLst/>
                        <a:latin typeface="Calibri" panose="020F0502020204030204" pitchFamily="34" charset="0"/>
                      </a:endParaRPr>
                    </a:p>
                  </a:txBody>
                  <a:tcPr marL="7142" marR="7142" marT="7142" marB="0" anchor="ctr"/>
                </a:tc>
                <a:extLst>
                  <a:ext uri="{0D108BD9-81ED-4DB2-BD59-A6C34878D82A}">
                    <a16:rowId xmlns:a16="http://schemas.microsoft.com/office/drawing/2014/main" val="3276002661"/>
                  </a:ext>
                </a:extLst>
              </a:tr>
              <a:tr h="221262">
                <a:tc>
                  <a:txBody>
                    <a:bodyPr/>
                    <a:lstStyle/>
                    <a:p>
                      <a:pPr algn="l" fontAlgn="ctr"/>
                      <a:r>
                        <a:rPr lang="sv-SE" sz="1000" u="none" strike="noStrike">
                          <a:effectLst/>
                        </a:rPr>
                        <a:t>Ledning</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5</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r" fontAlgn="ctr"/>
                      <a:r>
                        <a:rPr lang="sv-SE" sz="1000" u="none" strike="noStrike">
                          <a:effectLst/>
                        </a:rPr>
                        <a:t>2 160</a:t>
                      </a:r>
                      <a:endParaRPr lang="sv-SE" sz="1000" b="0" i="0" u="none" strike="noStrike">
                        <a:solidFill>
                          <a:srgbClr val="000000"/>
                        </a:solidFill>
                        <a:effectLst/>
                        <a:latin typeface="Calibri" panose="020F0502020204030204" pitchFamily="34" charset="0"/>
                      </a:endParaRPr>
                    </a:p>
                  </a:txBody>
                  <a:tcPr marL="7142" marR="7142" marT="7142" marB="0" anchor="ctr"/>
                </a:tc>
                <a:extLst>
                  <a:ext uri="{0D108BD9-81ED-4DB2-BD59-A6C34878D82A}">
                    <a16:rowId xmlns:a16="http://schemas.microsoft.com/office/drawing/2014/main" val="501157092"/>
                  </a:ext>
                </a:extLst>
              </a:tr>
              <a:tr h="221262">
                <a:tc>
                  <a:txBody>
                    <a:bodyPr/>
                    <a:lstStyle/>
                    <a:p>
                      <a:pPr algn="l" fontAlgn="ctr"/>
                      <a:r>
                        <a:rPr lang="sv-SE" sz="1000" u="none" strike="noStrike">
                          <a:effectLst/>
                        </a:rPr>
                        <a:t>Tävling</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3</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11</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34</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79</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244</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433</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43</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6</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r" fontAlgn="ctr"/>
                      <a:r>
                        <a:rPr lang="sv-SE" sz="1000" u="none" strike="noStrike">
                          <a:effectLst/>
                        </a:rPr>
                        <a:t>28 531</a:t>
                      </a:r>
                      <a:endParaRPr lang="sv-SE" sz="1000" b="0" i="0" u="none" strike="noStrike">
                        <a:solidFill>
                          <a:srgbClr val="000000"/>
                        </a:solidFill>
                        <a:effectLst/>
                        <a:latin typeface="Calibri" panose="020F0502020204030204" pitchFamily="34" charset="0"/>
                      </a:endParaRPr>
                    </a:p>
                  </a:txBody>
                  <a:tcPr marL="7142" marR="7142" marT="7142" marB="0" anchor="ctr"/>
                </a:tc>
                <a:extLst>
                  <a:ext uri="{0D108BD9-81ED-4DB2-BD59-A6C34878D82A}">
                    <a16:rowId xmlns:a16="http://schemas.microsoft.com/office/drawing/2014/main" val="505017703"/>
                  </a:ext>
                </a:extLst>
              </a:tr>
              <a:tr h="221262">
                <a:tc>
                  <a:txBody>
                    <a:bodyPr/>
                    <a:lstStyle/>
                    <a:p>
                      <a:pPr algn="l" fontAlgn="ctr"/>
                      <a:r>
                        <a:rPr lang="sv-SE" sz="1000" u="none" strike="noStrike">
                          <a:effectLst/>
                        </a:rPr>
                        <a:t>Resa</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6</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8</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18</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70</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5</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r" fontAlgn="ctr"/>
                      <a:r>
                        <a:rPr lang="sv-SE" sz="1000" u="none" strike="noStrike">
                          <a:effectLst/>
                        </a:rPr>
                        <a:t>4 596</a:t>
                      </a:r>
                      <a:endParaRPr lang="sv-SE" sz="1000" b="0" i="0" u="none" strike="noStrike">
                        <a:solidFill>
                          <a:srgbClr val="000000"/>
                        </a:solidFill>
                        <a:effectLst/>
                        <a:latin typeface="Calibri" panose="020F0502020204030204" pitchFamily="34" charset="0"/>
                      </a:endParaRPr>
                    </a:p>
                  </a:txBody>
                  <a:tcPr marL="7142" marR="7142" marT="7142" marB="0" anchor="ctr"/>
                </a:tc>
                <a:extLst>
                  <a:ext uri="{0D108BD9-81ED-4DB2-BD59-A6C34878D82A}">
                    <a16:rowId xmlns:a16="http://schemas.microsoft.com/office/drawing/2014/main" val="2836541296"/>
                  </a:ext>
                </a:extLst>
              </a:tr>
              <a:tr h="221262">
                <a:tc>
                  <a:txBody>
                    <a:bodyPr/>
                    <a:lstStyle/>
                    <a:p>
                      <a:pPr algn="l" fontAlgn="ctr"/>
                      <a:r>
                        <a:rPr lang="sv-SE" sz="1000" u="none" strike="noStrike">
                          <a:effectLst/>
                        </a:rPr>
                        <a:t>Boende</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3</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18</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28</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26</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r" fontAlgn="ctr"/>
                      <a:r>
                        <a:rPr lang="sv-SE" sz="1000" u="none" strike="noStrike">
                          <a:effectLst/>
                        </a:rPr>
                        <a:t>2 588</a:t>
                      </a:r>
                      <a:endParaRPr lang="sv-SE" sz="1000" b="0" i="0" u="none" strike="noStrike">
                        <a:solidFill>
                          <a:srgbClr val="000000"/>
                        </a:solidFill>
                        <a:effectLst/>
                        <a:latin typeface="Calibri" panose="020F0502020204030204" pitchFamily="34" charset="0"/>
                      </a:endParaRPr>
                    </a:p>
                  </a:txBody>
                  <a:tcPr marL="7142" marR="7142" marT="7142" marB="0" anchor="ctr"/>
                </a:tc>
                <a:extLst>
                  <a:ext uri="{0D108BD9-81ED-4DB2-BD59-A6C34878D82A}">
                    <a16:rowId xmlns:a16="http://schemas.microsoft.com/office/drawing/2014/main" val="2143298579"/>
                  </a:ext>
                </a:extLst>
              </a:tr>
              <a:tr h="221262">
                <a:tc>
                  <a:txBody>
                    <a:bodyPr/>
                    <a:lstStyle/>
                    <a:p>
                      <a:pPr algn="l" fontAlgn="ctr"/>
                      <a:r>
                        <a:rPr lang="sv-SE" sz="1000" u="none" strike="noStrike">
                          <a:effectLst/>
                        </a:rPr>
                        <a:t>Upplevelse</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5</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11</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30</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44</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92</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14</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r" fontAlgn="ctr"/>
                      <a:r>
                        <a:rPr lang="sv-SE" sz="1000" u="none" strike="noStrike">
                          <a:effectLst/>
                        </a:rPr>
                        <a:t>7 917</a:t>
                      </a:r>
                      <a:endParaRPr lang="sv-SE" sz="1000" b="0" i="0" u="none" strike="noStrike">
                        <a:solidFill>
                          <a:srgbClr val="000000"/>
                        </a:solidFill>
                        <a:effectLst/>
                        <a:latin typeface="Calibri" panose="020F0502020204030204" pitchFamily="34" charset="0"/>
                      </a:endParaRPr>
                    </a:p>
                  </a:txBody>
                  <a:tcPr marL="7142" marR="7142" marT="7142" marB="0" anchor="ctr"/>
                </a:tc>
                <a:extLst>
                  <a:ext uri="{0D108BD9-81ED-4DB2-BD59-A6C34878D82A}">
                    <a16:rowId xmlns:a16="http://schemas.microsoft.com/office/drawing/2014/main" val="3552405732"/>
                  </a:ext>
                </a:extLst>
              </a:tr>
              <a:tr h="221262">
                <a:tc>
                  <a:txBody>
                    <a:bodyPr/>
                    <a:lstStyle/>
                    <a:p>
                      <a:pPr algn="l" fontAlgn="ctr"/>
                      <a:r>
                        <a:rPr lang="sv-SE" sz="1000" u="none" strike="noStrike">
                          <a:effectLst/>
                        </a:rPr>
                        <a:t>Ekonomi</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12</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12</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4</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r" fontAlgn="ctr"/>
                      <a:r>
                        <a:rPr lang="sv-SE" sz="1000" u="none" strike="noStrike">
                          <a:effectLst/>
                        </a:rPr>
                        <a:t>1 480</a:t>
                      </a:r>
                      <a:endParaRPr lang="sv-SE" sz="1000" b="0" i="0" u="none" strike="noStrike">
                        <a:solidFill>
                          <a:srgbClr val="000000"/>
                        </a:solidFill>
                        <a:effectLst/>
                        <a:latin typeface="Calibri" panose="020F0502020204030204" pitchFamily="34" charset="0"/>
                      </a:endParaRPr>
                    </a:p>
                  </a:txBody>
                  <a:tcPr marL="7142" marR="7142" marT="7142" marB="0" anchor="ctr"/>
                </a:tc>
                <a:extLst>
                  <a:ext uri="{0D108BD9-81ED-4DB2-BD59-A6C34878D82A}">
                    <a16:rowId xmlns:a16="http://schemas.microsoft.com/office/drawing/2014/main" val="2300560637"/>
                  </a:ext>
                </a:extLst>
              </a:tr>
              <a:tr h="221262">
                <a:tc>
                  <a:txBody>
                    <a:bodyPr/>
                    <a:lstStyle/>
                    <a:p>
                      <a:pPr algn="l" fontAlgn="ctr"/>
                      <a:r>
                        <a:rPr lang="sv-SE" sz="1000" u="none" strike="noStrike">
                          <a:effectLst/>
                        </a:rPr>
                        <a:t>Funktionär</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3</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10</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10</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5</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5</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r" fontAlgn="ctr"/>
                      <a:r>
                        <a:rPr lang="sv-SE" sz="1000" u="none" strike="noStrike">
                          <a:effectLst/>
                        </a:rPr>
                        <a:t>1 940</a:t>
                      </a:r>
                      <a:endParaRPr lang="sv-SE" sz="1000" b="0" i="0" u="none" strike="noStrike">
                        <a:solidFill>
                          <a:srgbClr val="000000"/>
                        </a:solidFill>
                        <a:effectLst/>
                        <a:latin typeface="Calibri" panose="020F0502020204030204" pitchFamily="34" charset="0"/>
                      </a:endParaRPr>
                    </a:p>
                  </a:txBody>
                  <a:tcPr marL="7142" marR="7142" marT="7142" marB="0" anchor="ctr"/>
                </a:tc>
                <a:extLst>
                  <a:ext uri="{0D108BD9-81ED-4DB2-BD59-A6C34878D82A}">
                    <a16:rowId xmlns:a16="http://schemas.microsoft.com/office/drawing/2014/main" val="3376884482"/>
                  </a:ext>
                </a:extLst>
              </a:tr>
              <a:tr h="221262">
                <a:tc>
                  <a:txBody>
                    <a:bodyPr/>
                    <a:lstStyle/>
                    <a:p>
                      <a:pPr algn="l" fontAlgn="ctr"/>
                      <a:r>
                        <a:rPr lang="sv-SE" sz="1000" u="none" strike="noStrike">
                          <a:effectLst/>
                        </a:rPr>
                        <a:t>Marknad</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5</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6</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13</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18</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35</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38</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4</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r" fontAlgn="ctr"/>
                      <a:r>
                        <a:rPr lang="sv-SE" sz="1000" u="none" strike="noStrike">
                          <a:effectLst/>
                        </a:rPr>
                        <a:t>7 684</a:t>
                      </a:r>
                      <a:endParaRPr lang="sv-SE" sz="1000" b="0" i="0" u="none" strike="noStrike">
                        <a:solidFill>
                          <a:srgbClr val="000000"/>
                        </a:solidFill>
                        <a:effectLst/>
                        <a:latin typeface="Calibri" panose="020F0502020204030204" pitchFamily="34" charset="0"/>
                      </a:endParaRPr>
                    </a:p>
                  </a:txBody>
                  <a:tcPr marL="7142" marR="7142" marT="7142" marB="0" anchor="ctr"/>
                </a:tc>
                <a:extLst>
                  <a:ext uri="{0D108BD9-81ED-4DB2-BD59-A6C34878D82A}">
                    <a16:rowId xmlns:a16="http://schemas.microsoft.com/office/drawing/2014/main" val="469664680"/>
                  </a:ext>
                </a:extLst>
              </a:tr>
              <a:tr h="221262">
                <a:tc>
                  <a:txBody>
                    <a:bodyPr/>
                    <a:lstStyle/>
                    <a:p>
                      <a:pPr algn="l" fontAlgn="ctr"/>
                      <a:r>
                        <a:rPr lang="sv-SE" sz="1000" u="none" strike="noStrike">
                          <a:effectLst/>
                        </a:rPr>
                        <a:t>Sälj</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6</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35</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44</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145</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6</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r" fontAlgn="ctr"/>
                      <a:r>
                        <a:rPr lang="sv-SE" sz="1000" u="none" strike="noStrike">
                          <a:effectLst/>
                        </a:rPr>
                        <a:t>6 861</a:t>
                      </a:r>
                      <a:endParaRPr lang="sv-SE" sz="1000" b="0" i="0" u="none" strike="noStrike">
                        <a:solidFill>
                          <a:srgbClr val="000000"/>
                        </a:solidFill>
                        <a:effectLst/>
                        <a:latin typeface="Calibri" panose="020F0502020204030204" pitchFamily="34" charset="0"/>
                      </a:endParaRPr>
                    </a:p>
                  </a:txBody>
                  <a:tcPr marL="7142" marR="7142" marT="7142" marB="0" anchor="ctr"/>
                </a:tc>
                <a:extLst>
                  <a:ext uri="{0D108BD9-81ED-4DB2-BD59-A6C34878D82A}">
                    <a16:rowId xmlns:a16="http://schemas.microsoft.com/office/drawing/2014/main" val="1466752993"/>
                  </a:ext>
                </a:extLst>
              </a:tr>
              <a:tr h="221262">
                <a:tc>
                  <a:txBody>
                    <a:bodyPr/>
                    <a:lstStyle/>
                    <a:p>
                      <a:pPr algn="l" fontAlgn="ctr"/>
                      <a:r>
                        <a:rPr lang="sv-SE" sz="1000" u="none" strike="noStrike">
                          <a:effectLst/>
                        </a:rPr>
                        <a:t>IT</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3</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8</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14</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34</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34</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14</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r" fontAlgn="ctr"/>
                      <a:r>
                        <a:rPr lang="sv-SE" sz="1000" u="none" strike="noStrike">
                          <a:effectLst/>
                        </a:rPr>
                        <a:t>4 883</a:t>
                      </a:r>
                      <a:endParaRPr lang="sv-SE" sz="1000" b="0" i="0" u="none" strike="noStrike">
                        <a:solidFill>
                          <a:srgbClr val="000000"/>
                        </a:solidFill>
                        <a:effectLst/>
                        <a:latin typeface="Calibri" panose="020F0502020204030204" pitchFamily="34" charset="0"/>
                      </a:endParaRPr>
                    </a:p>
                  </a:txBody>
                  <a:tcPr marL="7142" marR="7142" marT="7142" marB="0" anchor="ctr"/>
                </a:tc>
                <a:extLst>
                  <a:ext uri="{0D108BD9-81ED-4DB2-BD59-A6C34878D82A}">
                    <a16:rowId xmlns:a16="http://schemas.microsoft.com/office/drawing/2014/main" val="4259319337"/>
                  </a:ext>
                </a:extLst>
              </a:tr>
              <a:tr h="221262">
                <a:tc>
                  <a:txBody>
                    <a:bodyPr/>
                    <a:lstStyle/>
                    <a:p>
                      <a:pPr algn="l" fontAlgn="ctr"/>
                      <a:r>
                        <a:rPr lang="sv-SE" sz="1000" u="none" strike="noStrike">
                          <a:effectLst/>
                        </a:rPr>
                        <a:t>Service</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14</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44</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157</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138</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55</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r" fontAlgn="ctr"/>
                      <a:r>
                        <a:rPr lang="sv-SE" sz="1000" u="none" strike="noStrike">
                          <a:effectLst/>
                        </a:rPr>
                        <a:t>11 486</a:t>
                      </a:r>
                      <a:endParaRPr lang="sv-SE" sz="1000" b="0" i="0" u="none" strike="noStrike">
                        <a:solidFill>
                          <a:srgbClr val="000000"/>
                        </a:solidFill>
                        <a:effectLst/>
                        <a:latin typeface="Calibri" panose="020F0502020204030204" pitchFamily="34" charset="0"/>
                      </a:endParaRPr>
                    </a:p>
                  </a:txBody>
                  <a:tcPr marL="7142" marR="7142" marT="7142" marB="0" anchor="ctr"/>
                </a:tc>
                <a:extLst>
                  <a:ext uri="{0D108BD9-81ED-4DB2-BD59-A6C34878D82A}">
                    <a16:rowId xmlns:a16="http://schemas.microsoft.com/office/drawing/2014/main" val="1109216293"/>
                  </a:ext>
                </a:extLst>
              </a:tr>
              <a:tr h="221262">
                <a:tc>
                  <a:txBody>
                    <a:bodyPr/>
                    <a:lstStyle/>
                    <a:p>
                      <a:pPr algn="l" fontAlgn="ctr"/>
                      <a:r>
                        <a:rPr lang="sv-SE" sz="1000" u="none" strike="noStrike">
                          <a:effectLst/>
                        </a:rPr>
                        <a:t>Miljö</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3</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4</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5</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5</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7142" marR="7142" marT="7142" marB="0" anchor="ctr"/>
                </a:tc>
                <a:tc>
                  <a:txBody>
                    <a:bodyPr/>
                    <a:lstStyle/>
                    <a:p>
                      <a:pPr algn="r" fontAlgn="ctr"/>
                      <a:r>
                        <a:rPr lang="sv-SE" sz="1000" u="none" strike="noStrike">
                          <a:effectLst/>
                        </a:rPr>
                        <a:t>1 554</a:t>
                      </a:r>
                      <a:endParaRPr lang="sv-SE" sz="1000" b="0" i="0" u="none" strike="noStrike">
                        <a:solidFill>
                          <a:srgbClr val="000000"/>
                        </a:solidFill>
                        <a:effectLst/>
                        <a:latin typeface="Calibri" panose="020F0502020204030204" pitchFamily="34" charset="0"/>
                      </a:endParaRPr>
                    </a:p>
                  </a:txBody>
                  <a:tcPr marL="7142" marR="7142" marT="7142" marB="0" anchor="ctr"/>
                </a:tc>
                <a:extLst>
                  <a:ext uri="{0D108BD9-81ED-4DB2-BD59-A6C34878D82A}">
                    <a16:rowId xmlns:a16="http://schemas.microsoft.com/office/drawing/2014/main" val="1638258638"/>
                  </a:ext>
                </a:extLst>
              </a:tr>
              <a:tr h="221262">
                <a:tc>
                  <a:txBody>
                    <a:bodyPr/>
                    <a:lstStyle/>
                    <a:p>
                      <a:pPr algn="l" fontAlgn="ctr"/>
                      <a:r>
                        <a:rPr lang="sv-SE" sz="1000" u="none" strike="noStrike">
                          <a:effectLst/>
                        </a:rPr>
                        <a:t>Summa</a:t>
                      </a:r>
                      <a:endParaRPr lang="sv-SE" sz="1000" b="1"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5</a:t>
                      </a:r>
                      <a:endParaRPr lang="sv-SE" sz="1000" b="1"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14</a:t>
                      </a:r>
                      <a:endParaRPr lang="sv-SE" sz="1000" b="1"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37</a:t>
                      </a:r>
                      <a:endParaRPr lang="sv-SE" sz="1000" b="1"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105</a:t>
                      </a:r>
                      <a:endParaRPr lang="sv-SE" sz="1000" b="1"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264</a:t>
                      </a:r>
                      <a:endParaRPr lang="sv-SE" sz="1000" b="1"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633</a:t>
                      </a:r>
                      <a:endParaRPr lang="sv-SE" sz="1000" b="1"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1 000</a:t>
                      </a:r>
                      <a:endParaRPr lang="sv-SE" sz="1000" b="1"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154</a:t>
                      </a:r>
                      <a:endParaRPr lang="sv-SE" sz="1000" b="1" i="0" u="none" strike="noStrike">
                        <a:solidFill>
                          <a:srgbClr val="000000"/>
                        </a:solidFill>
                        <a:effectLst/>
                        <a:latin typeface="Calibri" panose="020F0502020204030204" pitchFamily="34" charset="0"/>
                      </a:endParaRPr>
                    </a:p>
                  </a:txBody>
                  <a:tcPr marL="7142" marR="7142" marT="7142" marB="0" anchor="ctr"/>
                </a:tc>
                <a:tc>
                  <a:txBody>
                    <a:bodyPr/>
                    <a:lstStyle/>
                    <a:p>
                      <a:pPr algn="ctr" fontAlgn="ctr"/>
                      <a:r>
                        <a:rPr lang="sv-SE" sz="1000" u="none" strike="noStrike">
                          <a:effectLst/>
                        </a:rPr>
                        <a:t>12</a:t>
                      </a:r>
                      <a:endParaRPr lang="sv-SE" sz="1000" b="1" i="0" u="none" strike="noStrike">
                        <a:solidFill>
                          <a:srgbClr val="000000"/>
                        </a:solidFill>
                        <a:effectLst/>
                        <a:latin typeface="Calibri" panose="020F0502020204030204" pitchFamily="34" charset="0"/>
                      </a:endParaRPr>
                    </a:p>
                  </a:txBody>
                  <a:tcPr marL="7142" marR="7142" marT="7142" marB="0" anchor="ctr"/>
                </a:tc>
                <a:tc>
                  <a:txBody>
                    <a:bodyPr/>
                    <a:lstStyle/>
                    <a:p>
                      <a:pPr algn="r" fontAlgn="ctr"/>
                      <a:r>
                        <a:rPr lang="sv-SE" sz="1000" u="none" strike="noStrike" dirty="0">
                          <a:effectLst/>
                        </a:rPr>
                        <a:t>81 680</a:t>
                      </a:r>
                      <a:endParaRPr lang="sv-SE" sz="1000" b="1" i="0" u="none" strike="noStrike" dirty="0">
                        <a:solidFill>
                          <a:srgbClr val="000000"/>
                        </a:solidFill>
                        <a:effectLst/>
                        <a:latin typeface="Calibri" panose="020F0502020204030204" pitchFamily="34" charset="0"/>
                      </a:endParaRPr>
                    </a:p>
                  </a:txBody>
                  <a:tcPr marL="7142" marR="7142" marT="7142" marB="0" anchor="ctr"/>
                </a:tc>
                <a:extLst>
                  <a:ext uri="{0D108BD9-81ED-4DB2-BD59-A6C34878D82A}">
                    <a16:rowId xmlns:a16="http://schemas.microsoft.com/office/drawing/2014/main" val="2554004811"/>
                  </a:ext>
                </a:extLst>
              </a:tr>
            </a:tbl>
          </a:graphicData>
        </a:graphic>
      </p:graphicFrame>
      <p:sp>
        <p:nvSpPr>
          <p:cNvPr id="4" name="textruta 3">
            <a:extLst>
              <a:ext uri="{FF2B5EF4-FFF2-40B4-BE49-F238E27FC236}">
                <a16:creationId xmlns:a16="http://schemas.microsoft.com/office/drawing/2014/main" id="{13692693-EFCF-4AAD-A6C8-A8365E5A71DA}"/>
              </a:ext>
            </a:extLst>
          </p:cNvPr>
          <p:cNvSpPr txBox="1"/>
          <p:nvPr/>
        </p:nvSpPr>
        <p:spPr>
          <a:xfrm>
            <a:off x="3024554" y="376078"/>
            <a:ext cx="5245026"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3200" b="0" i="0" u="none" strike="noStrike" cap="none" spc="0" normalizeH="0" baseline="0" dirty="0">
                <a:ln>
                  <a:noFill/>
                </a:ln>
                <a:solidFill>
                  <a:schemeClr val="accent1"/>
                </a:solidFill>
                <a:effectLst/>
                <a:uFillTx/>
                <a:latin typeface="+mj-lt"/>
                <a:ea typeface="+mj-ea"/>
                <a:cs typeface="+mj-cs"/>
                <a:sym typeface="Museo 500"/>
              </a:rPr>
              <a:t>Funktionärsåtgång för O-ringen</a:t>
            </a:r>
          </a:p>
        </p:txBody>
      </p:sp>
      <p:sp>
        <p:nvSpPr>
          <p:cNvPr id="5" name="textruta 4">
            <a:extLst>
              <a:ext uri="{FF2B5EF4-FFF2-40B4-BE49-F238E27FC236}">
                <a16:creationId xmlns:a16="http://schemas.microsoft.com/office/drawing/2014/main" id="{6C90EFF7-4045-4EDD-BBD5-588091043E32}"/>
              </a:ext>
            </a:extLst>
          </p:cNvPr>
          <p:cNvSpPr txBox="1"/>
          <p:nvPr/>
        </p:nvSpPr>
        <p:spPr>
          <a:xfrm>
            <a:off x="8169097" y="4960386"/>
            <a:ext cx="621965" cy="369332"/>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2400" b="0" i="0" u="none" strike="noStrike" cap="none" spc="0" normalizeH="0" baseline="0" dirty="0">
                <a:ln>
                  <a:noFill/>
                </a:ln>
                <a:solidFill>
                  <a:schemeClr val="accent1"/>
                </a:solidFill>
                <a:effectLst/>
                <a:uFillTx/>
                <a:latin typeface="+mj-lt"/>
                <a:ea typeface="+mj-ea"/>
                <a:cs typeface="+mj-cs"/>
                <a:sym typeface="Museo 500"/>
              </a:rPr>
              <a:t>1500</a:t>
            </a:r>
          </a:p>
        </p:txBody>
      </p:sp>
    </p:spTree>
    <p:extLst>
      <p:ext uri="{BB962C8B-B14F-4D97-AF65-F5344CB8AC3E}">
        <p14:creationId xmlns:p14="http://schemas.microsoft.com/office/powerpoint/2010/main" val="28156874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E27E3-04CF-2C40-84D5-F6CDE18C3FB8}"/>
              </a:ext>
            </a:extLst>
          </p:cNvPr>
          <p:cNvSpPr>
            <a:spLocks noGrp="1"/>
          </p:cNvSpPr>
          <p:nvPr>
            <p:ph type="title"/>
          </p:nvPr>
        </p:nvSpPr>
        <p:spPr/>
        <p:txBody>
          <a:bodyPr>
            <a:noAutofit/>
          </a:bodyPr>
          <a:lstStyle/>
          <a:p>
            <a:pPr algn="ctr"/>
            <a:br>
              <a:rPr lang="sv-SE" sz="13000" dirty="0"/>
            </a:br>
            <a:br>
              <a:rPr lang="sv-SE" sz="13000" dirty="0"/>
            </a:br>
            <a:endParaRPr lang="sv-SE" sz="13000" dirty="0"/>
          </a:p>
        </p:txBody>
      </p:sp>
      <p:sp>
        <p:nvSpPr>
          <p:cNvPr id="4" name="textruta 3">
            <a:extLst>
              <a:ext uri="{FF2B5EF4-FFF2-40B4-BE49-F238E27FC236}">
                <a16:creationId xmlns:a16="http://schemas.microsoft.com/office/drawing/2014/main" id="{13692693-EFCF-4AAD-A6C8-A8365E5A71DA}"/>
              </a:ext>
            </a:extLst>
          </p:cNvPr>
          <p:cNvSpPr txBox="1"/>
          <p:nvPr/>
        </p:nvSpPr>
        <p:spPr>
          <a:xfrm>
            <a:off x="3024554" y="376078"/>
            <a:ext cx="6751848"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3200" b="0" i="0" u="none" strike="noStrike" cap="none" spc="0" normalizeH="0" baseline="0" dirty="0">
                <a:ln>
                  <a:noFill/>
                </a:ln>
                <a:solidFill>
                  <a:schemeClr val="accent1"/>
                </a:solidFill>
                <a:effectLst/>
                <a:uFillTx/>
                <a:latin typeface="+mj-lt"/>
                <a:ea typeface="+mj-ea"/>
                <a:cs typeface="+mj-cs"/>
                <a:sym typeface="Museo 500"/>
              </a:rPr>
              <a:t>Funktionärsåtgång för O-ringen (service)</a:t>
            </a:r>
          </a:p>
        </p:txBody>
      </p:sp>
      <p:graphicFrame>
        <p:nvGraphicFramePr>
          <p:cNvPr id="5" name="Tabell 4">
            <a:extLst>
              <a:ext uri="{FF2B5EF4-FFF2-40B4-BE49-F238E27FC236}">
                <a16:creationId xmlns:a16="http://schemas.microsoft.com/office/drawing/2014/main" id="{6DADA6D9-BA95-4E39-B176-E06942EB07DA}"/>
              </a:ext>
            </a:extLst>
          </p:cNvPr>
          <p:cNvGraphicFramePr>
            <a:graphicFrameLocks noGrp="1"/>
          </p:cNvGraphicFramePr>
          <p:nvPr>
            <p:extLst>
              <p:ext uri="{D42A27DB-BD31-4B8C-83A1-F6EECF244321}">
                <p14:modId xmlns:p14="http://schemas.microsoft.com/office/powerpoint/2010/main" val="2834135551"/>
              </p:ext>
            </p:extLst>
          </p:nvPr>
        </p:nvGraphicFramePr>
        <p:xfrm>
          <a:off x="542611" y="1547446"/>
          <a:ext cx="11002945" cy="4098801"/>
        </p:xfrm>
        <a:graphic>
          <a:graphicData uri="http://schemas.openxmlformats.org/drawingml/2006/table">
            <a:tbl>
              <a:tblPr>
                <a:tableStyleId>{5940675A-B579-460E-94D1-54222C63F5DA}</a:tableStyleId>
              </a:tblPr>
              <a:tblGrid>
                <a:gridCol w="2903368">
                  <a:extLst>
                    <a:ext uri="{9D8B030D-6E8A-4147-A177-3AD203B41FA5}">
                      <a16:colId xmlns:a16="http://schemas.microsoft.com/office/drawing/2014/main" val="3790971561"/>
                    </a:ext>
                  </a:extLst>
                </a:gridCol>
                <a:gridCol w="827595">
                  <a:extLst>
                    <a:ext uri="{9D8B030D-6E8A-4147-A177-3AD203B41FA5}">
                      <a16:colId xmlns:a16="http://schemas.microsoft.com/office/drawing/2014/main" val="2363327733"/>
                    </a:ext>
                  </a:extLst>
                </a:gridCol>
                <a:gridCol w="827595">
                  <a:extLst>
                    <a:ext uri="{9D8B030D-6E8A-4147-A177-3AD203B41FA5}">
                      <a16:colId xmlns:a16="http://schemas.microsoft.com/office/drawing/2014/main" val="1750311128"/>
                    </a:ext>
                  </a:extLst>
                </a:gridCol>
                <a:gridCol w="827595">
                  <a:extLst>
                    <a:ext uri="{9D8B030D-6E8A-4147-A177-3AD203B41FA5}">
                      <a16:colId xmlns:a16="http://schemas.microsoft.com/office/drawing/2014/main" val="3267176502"/>
                    </a:ext>
                  </a:extLst>
                </a:gridCol>
                <a:gridCol w="827595">
                  <a:extLst>
                    <a:ext uri="{9D8B030D-6E8A-4147-A177-3AD203B41FA5}">
                      <a16:colId xmlns:a16="http://schemas.microsoft.com/office/drawing/2014/main" val="814101788"/>
                    </a:ext>
                  </a:extLst>
                </a:gridCol>
                <a:gridCol w="827595">
                  <a:extLst>
                    <a:ext uri="{9D8B030D-6E8A-4147-A177-3AD203B41FA5}">
                      <a16:colId xmlns:a16="http://schemas.microsoft.com/office/drawing/2014/main" val="1751634382"/>
                    </a:ext>
                  </a:extLst>
                </a:gridCol>
                <a:gridCol w="827595">
                  <a:extLst>
                    <a:ext uri="{9D8B030D-6E8A-4147-A177-3AD203B41FA5}">
                      <a16:colId xmlns:a16="http://schemas.microsoft.com/office/drawing/2014/main" val="262794917"/>
                    </a:ext>
                  </a:extLst>
                </a:gridCol>
                <a:gridCol w="827595">
                  <a:extLst>
                    <a:ext uri="{9D8B030D-6E8A-4147-A177-3AD203B41FA5}">
                      <a16:colId xmlns:a16="http://schemas.microsoft.com/office/drawing/2014/main" val="2644591003"/>
                    </a:ext>
                  </a:extLst>
                </a:gridCol>
                <a:gridCol w="827595">
                  <a:extLst>
                    <a:ext uri="{9D8B030D-6E8A-4147-A177-3AD203B41FA5}">
                      <a16:colId xmlns:a16="http://schemas.microsoft.com/office/drawing/2014/main" val="98242341"/>
                    </a:ext>
                  </a:extLst>
                </a:gridCol>
                <a:gridCol w="827595">
                  <a:extLst>
                    <a:ext uri="{9D8B030D-6E8A-4147-A177-3AD203B41FA5}">
                      <a16:colId xmlns:a16="http://schemas.microsoft.com/office/drawing/2014/main" val="122613335"/>
                    </a:ext>
                  </a:extLst>
                </a:gridCol>
                <a:gridCol w="651222">
                  <a:extLst>
                    <a:ext uri="{9D8B030D-6E8A-4147-A177-3AD203B41FA5}">
                      <a16:colId xmlns:a16="http://schemas.microsoft.com/office/drawing/2014/main" val="1697026163"/>
                    </a:ext>
                  </a:extLst>
                </a:gridCol>
              </a:tblGrid>
              <a:tr h="468791">
                <a:tc>
                  <a:txBody>
                    <a:bodyPr/>
                    <a:lstStyle/>
                    <a:p>
                      <a:pPr algn="l" fontAlgn="ctr"/>
                      <a:r>
                        <a:rPr lang="sv-SE" sz="1100" u="none" strike="noStrike">
                          <a:effectLst/>
                        </a:rPr>
                        <a:t>Nivå</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5-3 år</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3-2 år</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2-1,5 år</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1,5 år-1 mån</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 mån-1 v.</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v. 29</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v. 30</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v. 31</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-Nov</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Antal h</a:t>
                      </a:r>
                      <a:endParaRPr lang="sv-SE" sz="1100" b="1"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01845628"/>
                  </a:ext>
                </a:extLst>
              </a:tr>
              <a:tr h="250022">
                <a:tc>
                  <a:txBody>
                    <a:bodyPr/>
                    <a:lstStyle/>
                    <a:p>
                      <a:pPr algn="l" fontAlgn="ctr"/>
                      <a:r>
                        <a:rPr lang="sv-SE" sz="1100" u="none" strike="noStrike" dirty="0">
                          <a:effectLst/>
                        </a:rPr>
                        <a:t>Markberedning  </a:t>
                      </a:r>
                      <a:r>
                        <a:rPr lang="sv-SE" sz="1100" b="1" u="none" strike="noStrike" dirty="0">
                          <a:solidFill>
                            <a:srgbClr val="FF0000"/>
                          </a:solidFill>
                          <a:effectLst/>
                        </a:rPr>
                        <a:t>MASKINFÖRARE</a:t>
                      </a:r>
                      <a:endParaRPr lang="sv-SE" sz="1100" b="1"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709</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220882068"/>
                  </a:ext>
                </a:extLst>
              </a:tr>
              <a:tr h="250022">
                <a:tc>
                  <a:txBody>
                    <a:bodyPr/>
                    <a:lstStyle/>
                    <a:p>
                      <a:pPr algn="l" fontAlgn="ctr"/>
                      <a:r>
                        <a:rPr lang="sv-SE" sz="1100" u="none" strike="noStrike" dirty="0">
                          <a:effectLst/>
                        </a:rPr>
                        <a:t>Bygg arenor (2 grupper) </a:t>
                      </a:r>
                      <a:r>
                        <a:rPr lang="sv-SE" sz="1100" b="1" u="none" strike="noStrike" dirty="0">
                          <a:solidFill>
                            <a:srgbClr val="FF0000"/>
                          </a:solidFill>
                          <a:effectLst/>
                        </a:rPr>
                        <a:t>SNICKARE</a:t>
                      </a:r>
                      <a:endParaRPr lang="sv-SE" sz="1100" b="1"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5</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50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50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15</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2 587</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570974791"/>
                  </a:ext>
                </a:extLst>
              </a:tr>
              <a:tr h="250022">
                <a:tc>
                  <a:txBody>
                    <a:bodyPr/>
                    <a:lstStyle/>
                    <a:p>
                      <a:pPr algn="l" fontAlgn="ctr"/>
                      <a:r>
                        <a:rPr lang="sv-SE" sz="1100" u="none" strike="noStrike" dirty="0">
                          <a:effectLst/>
                        </a:rPr>
                        <a:t>Bygg ORS + ORT </a:t>
                      </a:r>
                      <a:endParaRPr lang="sv-S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30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5</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1 560</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672291202"/>
                  </a:ext>
                </a:extLst>
              </a:tr>
              <a:tr h="250807">
                <a:tc>
                  <a:txBody>
                    <a:bodyPr/>
                    <a:lstStyle/>
                    <a:p>
                      <a:pPr algn="l" fontAlgn="ctr"/>
                      <a:r>
                        <a:rPr lang="sv-SE" sz="1100" u="none" strike="noStrike" dirty="0">
                          <a:effectLst/>
                        </a:rPr>
                        <a:t>El            </a:t>
                      </a:r>
                      <a:r>
                        <a:rPr lang="sv-SE" sz="1100" b="1" u="none" strike="noStrike" dirty="0">
                          <a:solidFill>
                            <a:srgbClr val="FF0000"/>
                          </a:solidFill>
                          <a:effectLst/>
                        </a:rPr>
                        <a:t>ELEKTRIKER</a:t>
                      </a:r>
                      <a:endParaRPr lang="sv-SE" sz="1100" b="1"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8</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8</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745</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66339672"/>
                  </a:ext>
                </a:extLst>
              </a:tr>
              <a:tr h="250022">
                <a:tc>
                  <a:txBody>
                    <a:bodyPr/>
                    <a:lstStyle/>
                    <a:p>
                      <a:pPr algn="l" fontAlgn="ctr"/>
                      <a:r>
                        <a:rPr lang="sv-SE" sz="1100" u="none" strike="noStrike" dirty="0">
                          <a:effectLst/>
                        </a:rPr>
                        <a:t>Vattenhantering ORS      </a:t>
                      </a:r>
                      <a:r>
                        <a:rPr lang="sv-SE" sz="1100" b="1" u="none" strike="noStrike" dirty="0" err="1">
                          <a:solidFill>
                            <a:srgbClr val="FF0000"/>
                          </a:solidFill>
                          <a:effectLst/>
                        </a:rPr>
                        <a:t>VVS:are</a:t>
                      </a:r>
                      <a:endParaRPr lang="sv-SE" sz="1100" b="1"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617</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631984987"/>
                  </a:ext>
                </a:extLst>
              </a:tr>
              <a:tr h="250022">
                <a:tc>
                  <a:txBody>
                    <a:bodyPr/>
                    <a:lstStyle/>
                    <a:p>
                      <a:pPr algn="l" fontAlgn="ctr"/>
                      <a:r>
                        <a:rPr lang="sv-SE" sz="1100" u="none" strike="noStrike" dirty="0">
                          <a:effectLst/>
                        </a:rPr>
                        <a:t>Hygienstationer    </a:t>
                      </a:r>
                      <a:r>
                        <a:rPr lang="sv-SE" sz="1100" b="1" u="none" strike="noStrike" dirty="0" err="1">
                          <a:solidFill>
                            <a:srgbClr val="FF0000"/>
                          </a:solidFill>
                          <a:effectLst/>
                        </a:rPr>
                        <a:t>VVS:are</a:t>
                      </a:r>
                      <a:endParaRPr lang="sv-SE" sz="1100" b="1"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5</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830</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656231171"/>
                  </a:ext>
                </a:extLst>
              </a:tr>
              <a:tr h="250022">
                <a:tc>
                  <a:txBody>
                    <a:bodyPr/>
                    <a:lstStyle/>
                    <a:p>
                      <a:pPr algn="l" fontAlgn="ctr"/>
                      <a:r>
                        <a:rPr lang="sv-SE" sz="1100" u="none" strike="noStrike">
                          <a:effectLst/>
                        </a:rPr>
                        <a:t>Toalett</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15</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858</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741708700"/>
                  </a:ext>
                </a:extLst>
              </a:tr>
              <a:tr h="378939">
                <a:tc>
                  <a:txBody>
                    <a:bodyPr/>
                    <a:lstStyle/>
                    <a:p>
                      <a:pPr algn="l" fontAlgn="ctr"/>
                      <a:r>
                        <a:rPr lang="sv-SE" sz="1100" u="none" strike="noStrike">
                          <a:effectLst/>
                        </a:rPr>
                        <a:t>Material</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8</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8</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717</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653202777"/>
                  </a:ext>
                </a:extLst>
              </a:tr>
              <a:tr h="250022">
                <a:tc>
                  <a:txBody>
                    <a:bodyPr/>
                    <a:lstStyle/>
                    <a:p>
                      <a:pPr algn="l" fontAlgn="ctr"/>
                      <a:r>
                        <a:rPr lang="sv-SE" sz="1100" u="none" strike="noStrike" dirty="0">
                          <a:effectLst/>
                        </a:rPr>
                        <a:t>Dusch  </a:t>
                      </a:r>
                      <a:r>
                        <a:rPr lang="sv-SE" sz="1200" b="1" u="none" strike="noStrike" dirty="0" err="1">
                          <a:solidFill>
                            <a:srgbClr val="FF0000"/>
                          </a:solidFill>
                          <a:effectLst/>
                        </a:rPr>
                        <a:t>VVS:are</a:t>
                      </a:r>
                      <a:endParaRPr lang="sv-SE" sz="1100" b="1"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823</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07381268"/>
                  </a:ext>
                </a:extLst>
              </a:tr>
              <a:tr h="250022">
                <a:tc>
                  <a:txBody>
                    <a:bodyPr/>
                    <a:lstStyle/>
                    <a:p>
                      <a:pPr algn="l" fontAlgn="ctr"/>
                      <a:r>
                        <a:rPr lang="sv-SE" sz="1100" u="none" strike="noStrike">
                          <a:effectLst/>
                        </a:rPr>
                        <a:t>Kvarglömda effekter</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39</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28096000"/>
                  </a:ext>
                </a:extLst>
              </a:tr>
              <a:tr h="250022">
                <a:tc>
                  <a:txBody>
                    <a:bodyPr/>
                    <a:lstStyle/>
                    <a:p>
                      <a:pPr algn="l" fontAlgn="ctr"/>
                      <a:r>
                        <a:rPr lang="sv-SE" sz="1100" u="none" strike="noStrike">
                          <a:effectLst/>
                        </a:rPr>
                        <a:t>Radiosamband</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3</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504</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163759175"/>
                  </a:ext>
                </a:extLst>
              </a:tr>
              <a:tr h="250022">
                <a:tc>
                  <a:txBody>
                    <a:bodyPr/>
                    <a:lstStyle/>
                    <a:p>
                      <a:pPr algn="l" fontAlgn="ctr"/>
                      <a:r>
                        <a:rPr lang="sv-SE" sz="1100" u="none" strike="noStrike">
                          <a:effectLst/>
                        </a:rPr>
                        <a:t>Säkerhet</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731</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558113714"/>
                  </a:ext>
                </a:extLst>
              </a:tr>
              <a:tr h="250022">
                <a:tc>
                  <a:txBody>
                    <a:bodyPr/>
                    <a:lstStyle/>
                    <a:p>
                      <a:pPr algn="l" fontAlgn="ctr"/>
                      <a:r>
                        <a:rPr lang="sv-SE" sz="1100" u="none" strike="noStrike">
                          <a:effectLst/>
                        </a:rPr>
                        <a:t>Transporter mellan arenor</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766</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290496349"/>
                  </a:ext>
                </a:extLst>
              </a:tr>
              <a:tr h="250022">
                <a:tc>
                  <a:txBody>
                    <a:bodyPr/>
                    <a:lstStyle/>
                    <a:p>
                      <a:pPr algn="l" fontAlgn="ctr"/>
                      <a:r>
                        <a:rPr lang="sv-SE" sz="1100" u="none" strike="noStrike">
                          <a:effectLst/>
                        </a:rPr>
                        <a:t>Summa</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14</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44</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157</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138</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55</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dirty="0">
                          <a:effectLst/>
                        </a:rPr>
                        <a:t>11 486</a:t>
                      </a:r>
                      <a:endParaRPr lang="sv-SE"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835863891"/>
                  </a:ext>
                </a:extLst>
              </a:tr>
            </a:tbl>
          </a:graphicData>
        </a:graphic>
      </p:graphicFrame>
    </p:spTree>
    <p:extLst>
      <p:ext uri="{BB962C8B-B14F-4D97-AF65-F5344CB8AC3E}">
        <p14:creationId xmlns:p14="http://schemas.microsoft.com/office/powerpoint/2010/main" val="228749300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E27E3-04CF-2C40-84D5-F6CDE18C3FB8}"/>
              </a:ext>
            </a:extLst>
          </p:cNvPr>
          <p:cNvSpPr>
            <a:spLocks noGrp="1"/>
          </p:cNvSpPr>
          <p:nvPr>
            <p:ph type="title"/>
          </p:nvPr>
        </p:nvSpPr>
        <p:spPr/>
        <p:txBody>
          <a:bodyPr>
            <a:noAutofit/>
          </a:bodyPr>
          <a:lstStyle/>
          <a:p>
            <a:pPr algn="ctr"/>
            <a:br>
              <a:rPr lang="sv-SE" sz="13000" dirty="0"/>
            </a:br>
            <a:br>
              <a:rPr lang="sv-SE" sz="13000" dirty="0"/>
            </a:br>
            <a:endParaRPr lang="sv-SE" sz="13000" dirty="0"/>
          </a:p>
        </p:txBody>
      </p:sp>
      <p:sp>
        <p:nvSpPr>
          <p:cNvPr id="4" name="textruta 3">
            <a:extLst>
              <a:ext uri="{FF2B5EF4-FFF2-40B4-BE49-F238E27FC236}">
                <a16:creationId xmlns:a16="http://schemas.microsoft.com/office/drawing/2014/main" id="{13692693-EFCF-4AAD-A6C8-A8365E5A71DA}"/>
              </a:ext>
            </a:extLst>
          </p:cNvPr>
          <p:cNvSpPr txBox="1"/>
          <p:nvPr/>
        </p:nvSpPr>
        <p:spPr>
          <a:xfrm>
            <a:off x="3024554" y="376078"/>
            <a:ext cx="6024085"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3200" b="0" i="0" u="none" strike="noStrike" cap="none" spc="0" normalizeH="0" baseline="0" dirty="0">
                <a:ln>
                  <a:noFill/>
                </a:ln>
                <a:solidFill>
                  <a:schemeClr val="accent1"/>
                </a:solidFill>
                <a:effectLst/>
                <a:uFillTx/>
                <a:latin typeface="+mj-lt"/>
                <a:ea typeface="+mj-ea"/>
                <a:cs typeface="+mj-cs"/>
                <a:sym typeface="Museo 500"/>
              </a:rPr>
              <a:t>Funktionärsåtgång för O-ringen (it)</a:t>
            </a:r>
          </a:p>
        </p:txBody>
      </p:sp>
      <p:graphicFrame>
        <p:nvGraphicFramePr>
          <p:cNvPr id="3" name="Tabell 2">
            <a:extLst>
              <a:ext uri="{FF2B5EF4-FFF2-40B4-BE49-F238E27FC236}">
                <a16:creationId xmlns:a16="http://schemas.microsoft.com/office/drawing/2014/main" id="{E7F38F1F-7DBF-4ED6-B3A3-EE8FADC6C569}"/>
              </a:ext>
            </a:extLst>
          </p:cNvPr>
          <p:cNvGraphicFramePr>
            <a:graphicFrameLocks noGrp="1"/>
          </p:cNvGraphicFramePr>
          <p:nvPr>
            <p:extLst>
              <p:ext uri="{D42A27DB-BD31-4B8C-83A1-F6EECF244321}">
                <p14:modId xmlns:p14="http://schemas.microsoft.com/office/powerpoint/2010/main" val="2157135638"/>
              </p:ext>
            </p:extLst>
          </p:nvPr>
        </p:nvGraphicFramePr>
        <p:xfrm>
          <a:off x="442127" y="1296237"/>
          <a:ext cx="11133578" cy="3868617"/>
        </p:xfrm>
        <a:graphic>
          <a:graphicData uri="http://schemas.openxmlformats.org/drawingml/2006/table">
            <a:tbl>
              <a:tblPr>
                <a:tableStyleId>{5940675A-B579-460E-94D1-54222C63F5DA}</a:tableStyleId>
              </a:tblPr>
              <a:tblGrid>
                <a:gridCol w="2937835">
                  <a:extLst>
                    <a:ext uri="{9D8B030D-6E8A-4147-A177-3AD203B41FA5}">
                      <a16:colId xmlns:a16="http://schemas.microsoft.com/office/drawing/2014/main" val="3734380897"/>
                    </a:ext>
                  </a:extLst>
                </a:gridCol>
                <a:gridCol w="837421">
                  <a:extLst>
                    <a:ext uri="{9D8B030D-6E8A-4147-A177-3AD203B41FA5}">
                      <a16:colId xmlns:a16="http://schemas.microsoft.com/office/drawing/2014/main" val="492292236"/>
                    </a:ext>
                  </a:extLst>
                </a:gridCol>
                <a:gridCol w="837421">
                  <a:extLst>
                    <a:ext uri="{9D8B030D-6E8A-4147-A177-3AD203B41FA5}">
                      <a16:colId xmlns:a16="http://schemas.microsoft.com/office/drawing/2014/main" val="3769684975"/>
                    </a:ext>
                  </a:extLst>
                </a:gridCol>
                <a:gridCol w="837421">
                  <a:extLst>
                    <a:ext uri="{9D8B030D-6E8A-4147-A177-3AD203B41FA5}">
                      <a16:colId xmlns:a16="http://schemas.microsoft.com/office/drawing/2014/main" val="1486310871"/>
                    </a:ext>
                  </a:extLst>
                </a:gridCol>
                <a:gridCol w="837421">
                  <a:extLst>
                    <a:ext uri="{9D8B030D-6E8A-4147-A177-3AD203B41FA5}">
                      <a16:colId xmlns:a16="http://schemas.microsoft.com/office/drawing/2014/main" val="194503090"/>
                    </a:ext>
                  </a:extLst>
                </a:gridCol>
                <a:gridCol w="837421">
                  <a:extLst>
                    <a:ext uri="{9D8B030D-6E8A-4147-A177-3AD203B41FA5}">
                      <a16:colId xmlns:a16="http://schemas.microsoft.com/office/drawing/2014/main" val="4215302035"/>
                    </a:ext>
                  </a:extLst>
                </a:gridCol>
                <a:gridCol w="837421">
                  <a:extLst>
                    <a:ext uri="{9D8B030D-6E8A-4147-A177-3AD203B41FA5}">
                      <a16:colId xmlns:a16="http://schemas.microsoft.com/office/drawing/2014/main" val="4225556014"/>
                    </a:ext>
                  </a:extLst>
                </a:gridCol>
                <a:gridCol w="837421">
                  <a:extLst>
                    <a:ext uri="{9D8B030D-6E8A-4147-A177-3AD203B41FA5}">
                      <a16:colId xmlns:a16="http://schemas.microsoft.com/office/drawing/2014/main" val="479938971"/>
                    </a:ext>
                  </a:extLst>
                </a:gridCol>
                <a:gridCol w="837421">
                  <a:extLst>
                    <a:ext uri="{9D8B030D-6E8A-4147-A177-3AD203B41FA5}">
                      <a16:colId xmlns:a16="http://schemas.microsoft.com/office/drawing/2014/main" val="119916396"/>
                    </a:ext>
                  </a:extLst>
                </a:gridCol>
                <a:gridCol w="837421">
                  <a:extLst>
                    <a:ext uri="{9D8B030D-6E8A-4147-A177-3AD203B41FA5}">
                      <a16:colId xmlns:a16="http://schemas.microsoft.com/office/drawing/2014/main" val="488636019"/>
                    </a:ext>
                  </a:extLst>
                </a:gridCol>
                <a:gridCol w="658954">
                  <a:extLst>
                    <a:ext uri="{9D8B030D-6E8A-4147-A177-3AD203B41FA5}">
                      <a16:colId xmlns:a16="http://schemas.microsoft.com/office/drawing/2014/main" val="1673432783"/>
                    </a:ext>
                  </a:extLst>
                </a:gridCol>
              </a:tblGrid>
              <a:tr h="667002">
                <a:tc>
                  <a:txBody>
                    <a:bodyPr/>
                    <a:lstStyle/>
                    <a:p>
                      <a:pPr algn="l" fontAlgn="ctr"/>
                      <a:r>
                        <a:rPr lang="sv-SE" sz="1100" u="none" strike="noStrike">
                          <a:effectLst/>
                        </a:rPr>
                        <a:t>Nivå</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5-3 år</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3-2 år</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2-1,5 år</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1,5 år-1 mån</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 mån-1 v.</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v. 29</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v. 30</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v. 31</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-Nov</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Antal h</a:t>
                      </a:r>
                      <a:endParaRPr lang="sv-SE" sz="1100" b="1"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74702152"/>
                  </a:ext>
                </a:extLst>
              </a:tr>
              <a:tr h="355735">
                <a:tc>
                  <a:txBody>
                    <a:bodyPr/>
                    <a:lstStyle/>
                    <a:p>
                      <a:pPr algn="l" fontAlgn="ctr"/>
                      <a:r>
                        <a:rPr lang="sv-SE" sz="1100" u="none" strike="noStrike">
                          <a:effectLst/>
                        </a:rPr>
                        <a:t>Fiber &amp; nätverk</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667</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236630007"/>
                  </a:ext>
                </a:extLst>
              </a:tr>
              <a:tr h="355735">
                <a:tc>
                  <a:txBody>
                    <a:bodyPr/>
                    <a:lstStyle/>
                    <a:p>
                      <a:pPr algn="l" fontAlgn="ctr"/>
                      <a:r>
                        <a:rPr lang="sv-SE" sz="1100" u="none" strike="noStrike">
                          <a:effectLst/>
                        </a:rPr>
                        <a:t>Staden</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667</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320987354"/>
                  </a:ext>
                </a:extLst>
              </a:tr>
              <a:tr h="355735">
                <a:tc>
                  <a:txBody>
                    <a:bodyPr/>
                    <a:lstStyle/>
                    <a:p>
                      <a:pPr algn="l" fontAlgn="ctr"/>
                      <a:r>
                        <a:rPr lang="sv-SE" sz="1100" u="none" strike="noStrike">
                          <a:effectLst/>
                        </a:rPr>
                        <a:t>Arenor</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6</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6</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731</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195183245"/>
                  </a:ext>
                </a:extLst>
              </a:tr>
              <a:tr h="355735">
                <a:tc>
                  <a:txBody>
                    <a:bodyPr/>
                    <a:lstStyle/>
                    <a:p>
                      <a:pPr algn="l" fontAlgn="ctr"/>
                      <a:r>
                        <a:rPr lang="sv-SE" sz="1100" u="none" strike="noStrike">
                          <a:effectLst/>
                        </a:rPr>
                        <a:t>Mobilnät</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451</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542487207"/>
                  </a:ext>
                </a:extLst>
              </a:tr>
              <a:tr h="355735">
                <a:tc>
                  <a:txBody>
                    <a:bodyPr/>
                    <a:lstStyle/>
                    <a:p>
                      <a:pPr algn="l" fontAlgn="ctr"/>
                      <a:r>
                        <a:rPr lang="sv-SE" sz="1100" u="none" strike="noStrike">
                          <a:effectLst/>
                        </a:rPr>
                        <a:t>Server/tjänster</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3</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3</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522</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609472545"/>
                  </a:ext>
                </a:extLst>
              </a:tr>
              <a:tr h="355735">
                <a:tc>
                  <a:txBody>
                    <a:bodyPr/>
                    <a:lstStyle/>
                    <a:p>
                      <a:pPr algn="l" fontAlgn="ctr"/>
                      <a:r>
                        <a:rPr lang="sv-SE" sz="1100" u="none" strike="noStrike">
                          <a:effectLst/>
                        </a:rPr>
                        <a:t>Klienter</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554</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271608101"/>
                  </a:ext>
                </a:extLst>
              </a:tr>
              <a:tr h="355735">
                <a:tc>
                  <a:txBody>
                    <a:bodyPr/>
                    <a:lstStyle/>
                    <a:p>
                      <a:pPr algn="l" fontAlgn="ctr"/>
                      <a:r>
                        <a:rPr lang="sv-SE" sz="1100" u="none" strike="noStrike">
                          <a:effectLst/>
                        </a:rPr>
                        <a:t>Tidtagning &amp; stämplingsssystem</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809</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785194664"/>
                  </a:ext>
                </a:extLst>
              </a:tr>
              <a:tr h="355735">
                <a:tc>
                  <a:txBody>
                    <a:bodyPr/>
                    <a:lstStyle/>
                    <a:p>
                      <a:pPr algn="l" fontAlgn="ctr"/>
                      <a:r>
                        <a:rPr lang="sv-SE" sz="1100" u="none" strike="noStrike">
                          <a:effectLst/>
                        </a:rPr>
                        <a:t>GPS</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483</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181860164"/>
                  </a:ext>
                </a:extLst>
              </a:tr>
              <a:tr h="355735">
                <a:tc>
                  <a:txBody>
                    <a:bodyPr/>
                    <a:lstStyle/>
                    <a:p>
                      <a:pPr algn="l" fontAlgn="ctr"/>
                      <a:r>
                        <a:rPr lang="sv-SE" sz="1100" u="none" strike="noStrike">
                          <a:effectLst/>
                        </a:rPr>
                        <a:t>Summa</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3</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8</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14</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34</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34</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14</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dirty="0">
                          <a:effectLst/>
                        </a:rPr>
                        <a:t>4 883</a:t>
                      </a:r>
                      <a:endParaRPr lang="sv-SE"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197048554"/>
                  </a:ext>
                </a:extLst>
              </a:tr>
            </a:tbl>
          </a:graphicData>
        </a:graphic>
      </p:graphicFrame>
    </p:spTree>
    <p:extLst>
      <p:ext uri="{BB962C8B-B14F-4D97-AF65-F5344CB8AC3E}">
        <p14:creationId xmlns:p14="http://schemas.microsoft.com/office/powerpoint/2010/main" val="282598077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E27E3-04CF-2C40-84D5-F6CDE18C3FB8}"/>
              </a:ext>
            </a:extLst>
          </p:cNvPr>
          <p:cNvSpPr>
            <a:spLocks noGrp="1"/>
          </p:cNvSpPr>
          <p:nvPr>
            <p:ph type="title"/>
          </p:nvPr>
        </p:nvSpPr>
        <p:spPr/>
        <p:txBody>
          <a:bodyPr>
            <a:noAutofit/>
          </a:bodyPr>
          <a:lstStyle/>
          <a:p>
            <a:pPr algn="ctr"/>
            <a:br>
              <a:rPr lang="sv-SE" sz="13000" dirty="0"/>
            </a:br>
            <a:br>
              <a:rPr lang="sv-SE" sz="13000" dirty="0"/>
            </a:br>
            <a:endParaRPr lang="sv-SE" sz="13000" dirty="0"/>
          </a:p>
        </p:txBody>
      </p:sp>
      <p:sp>
        <p:nvSpPr>
          <p:cNvPr id="4" name="textruta 3">
            <a:extLst>
              <a:ext uri="{FF2B5EF4-FFF2-40B4-BE49-F238E27FC236}">
                <a16:creationId xmlns:a16="http://schemas.microsoft.com/office/drawing/2014/main" id="{13692693-EFCF-4AAD-A6C8-A8365E5A71DA}"/>
              </a:ext>
            </a:extLst>
          </p:cNvPr>
          <p:cNvSpPr txBox="1"/>
          <p:nvPr/>
        </p:nvSpPr>
        <p:spPr>
          <a:xfrm>
            <a:off x="3024554" y="376078"/>
            <a:ext cx="7615867"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3200" b="0" i="0" u="none" strike="noStrike" cap="none" spc="0" normalizeH="0" baseline="0" dirty="0">
                <a:ln>
                  <a:noFill/>
                </a:ln>
                <a:solidFill>
                  <a:schemeClr val="accent1"/>
                </a:solidFill>
                <a:effectLst/>
                <a:uFillTx/>
                <a:latin typeface="+mj-lt"/>
                <a:ea typeface="+mj-ea"/>
                <a:cs typeface="+mj-cs"/>
                <a:sym typeface="Museo 500"/>
              </a:rPr>
              <a:t>Funktionärsåtgång för O-ringen (upplevelse)</a:t>
            </a:r>
          </a:p>
        </p:txBody>
      </p:sp>
      <p:graphicFrame>
        <p:nvGraphicFramePr>
          <p:cNvPr id="5" name="Tabell 4">
            <a:extLst>
              <a:ext uri="{FF2B5EF4-FFF2-40B4-BE49-F238E27FC236}">
                <a16:creationId xmlns:a16="http://schemas.microsoft.com/office/drawing/2014/main" id="{96CADD89-330E-4925-BF0A-FFA1EB0FBF5B}"/>
              </a:ext>
            </a:extLst>
          </p:cNvPr>
          <p:cNvGraphicFramePr>
            <a:graphicFrameLocks noGrp="1"/>
          </p:cNvGraphicFramePr>
          <p:nvPr>
            <p:extLst>
              <p:ext uri="{D42A27DB-BD31-4B8C-83A1-F6EECF244321}">
                <p14:modId xmlns:p14="http://schemas.microsoft.com/office/powerpoint/2010/main" val="1509947634"/>
              </p:ext>
            </p:extLst>
          </p:nvPr>
        </p:nvGraphicFramePr>
        <p:xfrm>
          <a:off x="401935" y="1453508"/>
          <a:ext cx="11224011" cy="3456630"/>
        </p:xfrm>
        <a:graphic>
          <a:graphicData uri="http://schemas.openxmlformats.org/drawingml/2006/table">
            <a:tbl>
              <a:tblPr>
                <a:tableStyleId>{5940675A-B579-460E-94D1-54222C63F5DA}</a:tableStyleId>
              </a:tblPr>
              <a:tblGrid>
                <a:gridCol w="2961698">
                  <a:extLst>
                    <a:ext uri="{9D8B030D-6E8A-4147-A177-3AD203B41FA5}">
                      <a16:colId xmlns:a16="http://schemas.microsoft.com/office/drawing/2014/main" val="1268431775"/>
                    </a:ext>
                  </a:extLst>
                </a:gridCol>
                <a:gridCol w="844223">
                  <a:extLst>
                    <a:ext uri="{9D8B030D-6E8A-4147-A177-3AD203B41FA5}">
                      <a16:colId xmlns:a16="http://schemas.microsoft.com/office/drawing/2014/main" val="1295079670"/>
                    </a:ext>
                  </a:extLst>
                </a:gridCol>
                <a:gridCol w="844223">
                  <a:extLst>
                    <a:ext uri="{9D8B030D-6E8A-4147-A177-3AD203B41FA5}">
                      <a16:colId xmlns:a16="http://schemas.microsoft.com/office/drawing/2014/main" val="2463342640"/>
                    </a:ext>
                  </a:extLst>
                </a:gridCol>
                <a:gridCol w="844223">
                  <a:extLst>
                    <a:ext uri="{9D8B030D-6E8A-4147-A177-3AD203B41FA5}">
                      <a16:colId xmlns:a16="http://schemas.microsoft.com/office/drawing/2014/main" val="300231103"/>
                    </a:ext>
                  </a:extLst>
                </a:gridCol>
                <a:gridCol w="844223">
                  <a:extLst>
                    <a:ext uri="{9D8B030D-6E8A-4147-A177-3AD203B41FA5}">
                      <a16:colId xmlns:a16="http://schemas.microsoft.com/office/drawing/2014/main" val="1574234278"/>
                    </a:ext>
                  </a:extLst>
                </a:gridCol>
                <a:gridCol w="844223">
                  <a:extLst>
                    <a:ext uri="{9D8B030D-6E8A-4147-A177-3AD203B41FA5}">
                      <a16:colId xmlns:a16="http://schemas.microsoft.com/office/drawing/2014/main" val="405762847"/>
                    </a:ext>
                  </a:extLst>
                </a:gridCol>
                <a:gridCol w="844223">
                  <a:extLst>
                    <a:ext uri="{9D8B030D-6E8A-4147-A177-3AD203B41FA5}">
                      <a16:colId xmlns:a16="http://schemas.microsoft.com/office/drawing/2014/main" val="1673435120"/>
                    </a:ext>
                  </a:extLst>
                </a:gridCol>
                <a:gridCol w="844223">
                  <a:extLst>
                    <a:ext uri="{9D8B030D-6E8A-4147-A177-3AD203B41FA5}">
                      <a16:colId xmlns:a16="http://schemas.microsoft.com/office/drawing/2014/main" val="2733530452"/>
                    </a:ext>
                  </a:extLst>
                </a:gridCol>
                <a:gridCol w="844223">
                  <a:extLst>
                    <a:ext uri="{9D8B030D-6E8A-4147-A177-3AD203B41FA5}">
                      <a16:colId xmlns:a16="http://schemas.microsoft.com/office/drawing/2014/main" val="3567349161"/>
                    </a:ext>
                  </a:extLst>
                </a:gridCol>
                <a:gridCol w="844223">
                  <a:extLst>
                    <a:ext uri="{9D8B030D-6E8A-4147-A177-3AD203B41FA5}">
                      <a16:colId xmlns:a16="http://schemas.microsoft.com/office/drawing/2014/main" val="347956440"/>
                    </a:ext>
                  </a:extLst>
                </a:gridCol>
                <a:gridCol w="664306">
                  <a:extLst>
                    <a:ext uri="{9D8B030D-6E8A-4147-A177-3AD203B41FA5}">
                      <a16:colId xmlns:a16="http://schemas.microsoft.com/office/drawing/2014/main" val="380722701"/>
                    </a:ext>
                  </a:extLst>
                </a:gridCol>
              </a:tblGrid>
              <a:tr h="503394">
                <a:tc>
                  <a:txBody>
                    <a:bodyPr/>
                    <a:lstStyle/>
                    <a:p>
                      <a:pPr algn="l" fontAlgn="ctr"/>
                      <a:r>
                        <a:rPr lang="sv-SE" sz="1100" u="none" strike="noStrike">
                          <a:effectLst/>
                        </a:rPr>
                        <a:t>Nivå</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5-3 år</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3-2 år</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2-1,5 år</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1,5 år-1 mån</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 mån-1 v.</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v. 29</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v. 30</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v. 31</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-Nov</a:t>
                      </a:r>
                      <a:endParaRPr lang="sv-SE" sz="1100" b="1" i="0" u="none" strike="noStrike">
                        <a:solidFill>
                          <a:srgbClr val="FFFFFF"/>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Antal h</a:t>
                      </a:r>
                      <a:endParaRPr lang="sv-SE" sz="1100" b="1"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709331524"/>
                  </a:ext>
                </a:extLst>
              </a:tr>
              <a:tr h="268476">
                <a:tc>
                  <a:txBody>
                    <a:bodyPr/>
                    <a:lstStyle/>
                    <a:p>
                      <a:pPr algn="l" fontAlgn="ctr"/>
                      <a:r>
                        <a:rPr lang="sv-SE" sz="1100" u="none" strike="noStrike">
                          <a:effectLst/>
                        </a:rPr>
                        <a:t>Arena</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994</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974900870"/>
                  </a:ext>
                </a:extLst>
              </a:tr>
              <a:tr h="268476">
                <a:tc>
                  <a:txBody>
                    <a:bodyPr/>
                    <a:lstStyle/>
                    <a:p>
                      <a:pPr algn="l" fontAlgn="ctr"/>
                      <a:r>
                        <a:rPr lang="sv-SE" sz="1100" u="none" strike="noStrike" dirty="0">
                          <a:effectLst/>
                        </a:rPr>
                        <a:t>Barnpassning </a:t>
                      </a:r>
                      <a:r>
                        <a:rPr lang="sv-SE" sz="1100" b="1" u="none" strike="noStrike" dirty="0">
                          <a:solidFill>
                            <a:srgbClr val="FF0000"/>
                          </a:solidFill>
                          <a:effectLst/>
                        </a:rPr>
                        <a:t>FÖRSKOLELÄRARE</a:t>
                      </a:r>
                      <a:endParaRPr lang="sv-SE" sz="1100" b="1"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25</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25</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1 414</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43164395"/>
                  </a:ext>
                </a:extLst>
              </a:tr>
              <a:tr h="268476">
                <a:tc>
                  <a:txBody>
                    <a:bodyPr/>
                    <a:lstStyle/>
                    <a:p>
                      <a:pPr algn="l" fontAlgn="ctr"/>
                      <a:r>
                        <a:rPr lang="sv-SE" sz="1100" u="none" strike="noStrike">
                          <a:effectLst/>
                        </a:rPr>
                        <a:t>Miniknat</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30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1 106</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02396367"/>
                  </a:ext>
                </a:extLst>
              </a:tr>
              <a:tr h="268476">
                <a:tc>
                  <a:txBody>
                    <a:bodyPr/>
                    <a:lstStyle/>
                    <a:p>
                      <a:pPr algn="l" fontAlgn="ctr"/>
                      <a:r>
                        <a:rPr lang="sv-SE" sz="1100" u="none" strike="noStrike">
                          <a:effectLst/>
                        </a:rPr>
                        <a:t>O-Ringentorget</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667</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980162114"/>
                  </a:ext>
                </a:extLst>
              </a:tr>
              <a:tr h="268476">
                <a:tc>
                  <a:txBody>
                    <a:bodyPr/>
                    <a:lstStyle/>
                    <a:p>
                      <a:pPr algn="l" fontAlgn="ctr"/>
                      <a:r>
                        <a:rPr lang="sv-SE" sz="1100" u="none" strike="noStrike">
                          <a:effectLst/>
                        </a:rPr>
                        <a:t>Aktiviteter </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667</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98313759"/>
                  </a:ext>
                </a:extLst>
              </a:tr>
              <a:tr h="268476">
                <a:tc>
                  <a:txBody>
                    <a:bodyPr/>
                    <a:lstStyle/>
                    <a:p>
                      <a:pPr algn="l" fontAlgn="ctr"/>
                      <a:r>
                        <a:rPr lang="sv-SE" sz="1100" u="none" strike="noStrike">
                          <a:effectLst/>
                        </a:rPr>
                        <a:t>Mässan/marknadsg.</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550</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809207946"/>
                  </a:ext>
                </a:extLst>
              </a:tr>
              <a:tr h="268476">
                <a:tc>
                  <a:txBody>
                    <a:bodyPr/>
                    <a:lstStyle/>
                    <a:p>
                      <a:pPr algn="l" fontAlgn="ctr"/>
                      <a:r>
                        <a:rPr lang="sv-SE" sz="1100" u="none" strike="noStrike">
                          <a:effectLst/>
                        </a:rPr>
                        <a:t>Ceremonier/invigning/underhållning</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6</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6</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695</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70323054"/>
                  </a:ext>
                </a:extLst>
              </a:tr>
              <a:tr h="268476">
                <a:tc>
                  <a:txBody>
                    <a:bodyPr/>
                    <a:lstStyle/>
                    <a:p>
                      <a:pPr algn="l" fontAlgn="ctr"/>
                      <a:r>
                        <a:rPr lang="sv-SE" sz="1100" u="none" strike="noStrike">
                          <a:effectLst/>
                        </a:rPr>
                        <a:t>Prisutdelning  sista dagen</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830</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952738681"/>
                  </a:ext>
                </a:extLst>
              </a:tr>
              <a:tr h="268476">
                <a:tc>
                  <a:txBody>
                    <a:bodyPr/>
                    <a:lstStyle/>
                    <a:p>
                      <a:pPr algn="l" fontAlgn="ctr"/>
                      <a:r>
                        <a:rPr lang="sv-SE" sz="1100" u="none" strike="noStrike">
                          <a:effectLst/>
                        </a:rPr>
                        <a:t>Barn/ungdomsdisco</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10</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603</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311601132"/>
                  </a:ext>
                </a:extLst>
              </a:tr>
              <a:tr h="268476">
                <a:tc>
                  <a:txBody>
                    <a:bodyPr/>
                    <a:lstStyle/>
                    <a:p>
                      <a:pPr algn="l" fontAlgn="ctr"/>
                      <a:r>
                        <a:rPr lang="sv-SE" sz="1100" u="none" strike="noStrike">
                          <a:effectLst/>
                        </a:rPr>
                        <a:t>6:e etappen</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a:effectLst/>
                        </a:rPr>
                        <a:t>391</a:t>
                      </a:r>
                      <a:endParaRPr lang="sv-SE"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465093129"/>
                  </a:ext>
                </a:extLst>
              </a:tr>
              <a:tr h="268476">
                <a:tc>
                  <a:txBody>
                    <a:bodyPr/>
                    <a:lstStyle/>
                    <a:p>
                      <a:pPr algn="l" fontAlgn="ctr"/>
                      <a:r>
                        <a:rPr lang="sv-SE" sz="1100" u="none" strike="noStrike">
                          <a:effectLst/>
                        </a:rPr>
                        <a:t>Summa</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5</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11</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30</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44</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92</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14</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sv-SE" sz="1100" u="none" strike="noStrike">
                          <a:effectLst/>
                        </a:rPr>
                        <a:t>0</a:t>
                      </a:r>
                      <a:endParaRPr lang="sv-SE" sz="11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sv-SE" sz="1100" u="none" strike="noStrike" dirty="0">
                          <a:effectLst/>
                        </a:rPr>
                        <a:t>7 917</a:t>
                      </a:r>
                      <a:endParaRPr lang="sv-SE"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17957412"/>
                  </a:ext>
                </a:extLst>
              </a:tr>
            </a:tbl>
          </a:graphicData>
        </a:graphic>
      </p:graphicFrame>
    </p:spTree>
    <p:extLst>
      <p:ext uri="{BB962C8B-B14F-4D97-AF65-F5344CB8AC3E}">
        <p14:creationId xmlns:p14="http://schemas.microsoft.com/office/powerpoint/2010/main" val="41610920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E27E3-04CF-2C40-84D5-F6CDE18C3FB8}"/>
              </a:ext>
            </a:extLst>
          </p:cNvPr>
          <p:cNvSpPr>
            <a:spLocks noGrp="1"/>
          </p:cNvSpPr>
          <p:nvPr>
            <p:ph type="title"/>
          </p:nvPr>
        </p:nvSpPr>
        <p:spPr/>
        <p:txBody>
          <a:bodyPr>
            <a:noAutofit/>
          </a:bodyPr>
          <a:lstStyle/>
          <a:p>
            <a:pPr algn="ctr"/>
            <a:br>
              <a:rPr lang="sv-SE" sz="13000" dirty="0"/>
            </a:br>
            <a:br>
              <a:rPr lang="sv-SE" sz="13000" dirty="0"/>
            </a:br>
            <a:endParaRPr lang="sv-SE" sz="13000" dirty="0"/>
          </a:p>
        </p:txBody>
      </p:sp>
      <p:sp>
        <p:nvSpPr>
          <p:cNvPr id="4" name="textruta 3">
            <a:extLst>
              <a:ext uri="{FF2B5EF4-FFF2-40B4-BE49-F238E27FC236}">
                <a16:creationId xmlns:a16="http://schemas.microsoft.com/office/drawing/2014/main" id="{13692693-EFCF-4AAD-A6C8-A8365E5A71DA}"/>
              </a:ext>
            </a:extLst>
          </p:cNvPr>
          <p:cNvSpPr txBox="1"/>
          <p:nvPr/>
        </p:nvSpPr>
        <p:spPr>
          <a:xfrm>
            <a:off x="3024554" y="376078"/>
            <a:ext cx="7827464"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3200" b="0" i="0" u="none" strike="noStrike" cap="none" spc="0" normalizeH="0" baseline="0" dirty="0">
                <a:ln>
                  <a:noFill/>
                </a:ln>
                <a:solidFill>
                  <a:schemeClr val="accent1"/>
                </a:solidFill>
                <a:effectLst/>
                <a:uFillTx/>
                <a:latin typeface="+mj-lt"/>
                <a:ea typeface="+mj-ea"/>
                <a:cs typeface="+mj-cs"/>
                <a:sym typeface="Museo 500"/>
              </a:rPr>
              <a:t>Funktionäruppgifter för O-ringen (upplevelse)</a:t>
            </a:r>
          </a:p>
        </p:txBody>
      </p:sp>
      <p:sp>
        <p:nvSpPr>
          <p:cNvPr id="3" name="textruta 2">
            <a:extLst>
              <a:ext uri="{FF2B5EF4-FFF2-40B4-BE49-F238E27FC236}">
                <a16:creationId xmlns:a16="http://schemas.microsoft.com/office/drawing/2014/main" id="{EFC807E0-5EDC-4EE4-9545-7E6F3B5097B7}"/>
              </a:ext>
            </a:extLst>
          </p:cNvPr>
          <p:cNvSpPr txBox="1"/>
          <p:nvPr/>
        </p:nvSpPr>
        <p:spPr>
          <a:xfrm>
            <a:off x="702005" y="1169086"/>
            <a:ext cx="10617124" cy="45198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ct val="107000"/>
              </a:lnSpc>
              <a:spcAft>
                <a:spcPts val="800"/>
              </a:spcAft>
            </a:pPr>
            <a:r>
              <a:rPr lang="sv-SE" sz="1400" b="1" u="sng" dirty="0">
                <a:effectLst/>
                <a:latin typeface="Calibri" panose="020F0502020204030204" pitchFamily="34" charset="0"/>
                <a:ea typeface="Calibri" panose="020F0502020204030204" pitchFamily="34" charset="0"/>
                <a:cs typeface="Times New Roman" panose="02020603050405020304" pitchFamily="18" charset="0"/>
              </a:rPr>
              <a:t>Området Upplevelse omfattar allt det som deltagarna möter runt om själva tävlingarna</a:t>
            </a:r>
            <a:r>
              <a:rPr lang="sv-SE" sz="1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400" b="1" dirty="0">
                <a:effectLst/>
                <a:latin typeface="Calibri" panose="020F0502020204030204" pitchFamily="34" charset="0"/>
                <a:ea typeface="Calibri" panose="020F0502020204030204" pitchFamily="34" charset="0"/>
                <a:cs typeface="Times New Roman" panose="02020603050405020304" pitchFamily="18" charset="0"/>
              </a:rPr>
              <a:t>Funktionsansvarig Arena, </a:t>
            </a:r>
            <a:r>
              <a:rPr lang="sv-SE" sz="1400" dirty="0">
                <a:effectLst/>
                <a:latin typeface="Calibri" panose="020F0502020204030204" pitchFamily="34" charset="0"/>
                <a:ea typeface="Calibri" panose="020F0502020204030204" pitchFamily="34" charset="0"/>
                <a:cs typeface="Times New Roman" panose="02020603050405020304" pitchFamily="18" charset="0"/>
              </a:rPr>
              <a:t>Ansvarar för att planera hur tävlingsarenan ska vara uppbyggd. Ansvarig bör vara flexibel, tänka på ekonomi och arbetsbelastning, kunna se helheten och samarbeta med övriga arenaansvariga. </a:t>
            </a:r>
          </a:p>
          <a:p>
            <a:pPr>
              <a:lnSpc>
                <a:spcPct val="107000"/>
              </a:lnSpc>
              <a:spcAft>
                <a:spcPts val="800"/>
              </a:spcAft>
            </a:pPr>
            <a:r>
              <a:rPr lang="sv-SE" sz="1400" b="1" dirty="0">
                <a:effectLst/>
                <a:latin typeface="Calibri" panose="020F0502020204030204" pitchFamily="34" charset="0"/>
                <a:ea typeface="Calibri" panose="020F0502020204030204" pitchFamily="34" charset="0"/>
                <a:cs typeface="Times New Roman" panose="02020603050405020304" pitchFamily="18" charset="0"/>
              </a:rPr>
              <a:t>Funktionsansvarig O-</a:t>
            </a:r>
            <a:r>
              <a:rPr lang="sv-SE" sz="1400" b="1" dirty="0" err="1">
                <a:effectLst/>
                <a:latin typeface="Calibri" panose="020F0502020204030204" pitchFamily="34" charset="0"/>
                <a:ea typeface="Calibri" panose="020F0502020204030204" pitchFamily="34" charset="0"/>
                <a:cs typeface="Times New Roman" panose="02020603050405020304" pitchFamily="18" charset="0"/>
              </a:rPr>
              <a:t>Ringentorget</a:t>
            </a:r>
            <a:r>
              <a:rPr lang="sv-SE" sz="1400" b="1" dirty="0">
                <a:effectLst/>
                <a:latin typeface="Calibri" panose="020F0502020204030204" pitchFamily="34" charset="0"/>
                <a:ea typeface="Calibri" panose="020F0502020204030204" pitchFamily="34" charset="0"/>
                <a:cs typeface="Times New Roman" panose="02020603050405020304" pitchFamily="18" charset="0"/>
              </a:rPr>
              <a:t>, </a:t>
            </a:r>
            <a:r>
              <a:rPr lang="sv-SE" sz="1400" dirty="0">
                <a:effectLst/>
                <a:latin typeface="Calibri" panose="020F0502020204030204" pitchFamily="34" charset="0"/>
                <a:ea typeface="Calibri" panose="020F0502020204030204" pitchFamily="34" charset="0"/>
                <a:cs typeface="Times New Roman" panose="02020603050405020304" pitchFamily="18" charset="0"/>
              </a:rPr>
              <a:t>Den som blir funktionsansvarig har övergripande ansvar för helheten av O-</a:t>
            </a:r>
            <a:r>
              <a:rPr lang="sv-SE" sz="1400" dirty="0" err="1">
                <a:effectLst/>
                <a:latin typeface="Calibri" panose="020F0502020204030204" pitchFamily="34" charset="0"/>
                <a:ea typeface="Calibri" panose="020F0502020204030204" pitchFamily="34" charset="0"/>
                <a:cs typeface="Times New Roman" panose="02020603050405020304" pitchFamily="18" charset="0"/>
              </a:rPr>
              <a:t>Ringentorget</a:t>
            </a:r>
            <a:r>
              <a:rPr lang="sv-SE" sz="1400" dirty="0">
                <a:effectLst/>
                <a:latin typeface="Calibri" panose="020F0502020204030204" pitchFamily="34" charset="0"/>
                <a:ea typeface="Calibri" panose="020F0502020204030204" pitchFamily="34" charset="0"/>
                <a:cs typeface="Times New Roman" panose="02020603050405020304" pitchFamily="18" charset="0"/>
              </a:rPr>
              <a:t> och arbetar tätt tillsammans med ansvariga för marknadsgatan och aktiviteter. Ansvarig bör vara stresstålig och utåtriktad person samt bra på att planera. Personen blir värd för torget och bör vara beredd på mycket praktiska frågor från utställare. </a:t>
            </a:r>
          </a:p>
          <a:p>
            <a:pPr>
              <a:lnSpc>
                <a:spcPct val="107000"/>
              </a:lnSpc>
              <a:spcAft>
                <a:spcPts val="800"/>
              </a:spcAft>
            </a:pPr>
            <a:r>
              <a:rPr lang="sv-SE" sz="1400" b="1" dirty="0">
                <a:effectLst/>
                <a:latin typeface="Calibri" panose="020F0502020204030204" pitchFamily="34" charset="0"/>
                <a:ea typeface="Calibri" panose="020F0502020204030204" pitchFamily="34" charset="0"/>
                <a:cs typeface="Times New Roman" panose="02020603050405020304" pitchFamily="18" charset="0"/>
              </a:rPr>
              <a:t>Funktionsansvarig Barnpassning, </a:t>
            </a:r>
            <a:r>
              <a:rPr lang="sv-SE" sz="1400" dirty="0">
                <a:effectLst/>
                <a:latin typeface="Calibri" panose="020F0502020204030204" pitchFamily="34" charset="0"/>
                <a:ea typeface="Calibri" panose="020F0502020204030204" pitchFamily="34" charset="0"/>
                <a:cs typeface="Times New Roman" panose="02020603050405020304" pitchFamily="18" charset="0"/>
              </a:rPr>
              <a:t>Ansvarig för barnpassning på tävlingsarenor. För barn från 3 års ålder. </a:t>
            </a:r>
          </a:p>
          <a:p>
            <a:pPr>
              <a:lnSpc>
                <a:spcPct val="107000"/>
              </a:lnSpc>
              <a:spcAft>
                <a:spcPts val="800"/>
              </a:spcAft>
            </a:pPr>
            <a:r>
              <a:rPr lang="sv-SE" sz="1400" b="1" dirty="0">
                <a:effectLst/>
                <a:latin typeface="Calibri" panose="020F0502020204030204" pitchFamily="34" charset="0"/>
                <a:ea typeface="Calibri" panose="020F0502020204030204" pitchFamily="34" charset="0"/>
                <a:cs typeface="Times New Roman" panose="02020603050405020304" pitchFamily="18" charset="0"/>
              </a:rPr>
              <a:t>Funktionsansvarig </a:t>
            </a:r>
            <a:r>
              <a:rPr lang="sv-SE" sz="1400" b="1" dirty="0" err="1">
                <a:effectLst/>
                <a:latin typeface="Calibri" panose="020F0502020204030204" pitchFamily="34" charset="0"/>
                <a:ea typeface="Calibri" panose="020F0502020204030204" pitchFamily="34" charset="0"/>
                <a:cs typeface="Times New Roman" panose="02020603050405020304" pitchFamily="18" charset="0"/>
              </a:rPr>
              <a:t>Miniknat</a:t>
            </a:r>
            <a:r>
              <a:rPr lang="sv-SE" sz="1400" b="1" dirty="0">
                <a:effectLst/>
                <a:latin typeface="Calibri" panose="020F0502020204030204" pitchFamily="34" charset="0"/>
                <a:ea typeface="Calibri" panose="020F0502020204030204" pitchFamily="34" charset="0"/>
                <a:cs typeface="Times New Roman" panose="02020603050405020304" pitchFamily="18" charset="0"/>
              </a:rPr>
              <a:t>, </a:t>
            </a:r>
            <a:r>
              <a:rPr lang="sv-SE" sz="1400" dirty="0">
                <a:effectLst/>
                <a:latin typeface="Calibri" panose="020F0502020204030204" pitchFamily="34" charset="0"/>
                <a:ea typeface="Calibri" panose="020F0502020204030204" pitchFamily="34" charset="0"/>
                <a:cs typeface="Times New Roman" panose="02020603050405020304" pitchFamily="18" charset="0"/>
              </a:rPr>
              <a:t>Ansvarig för </a:t>
            </a:r>
            <a:r>
              <a:rPr lang="sv-SE" sz="1400" dirty="0" err="1">
                <a:effectLst/>
                <a:latin typeface="Calibri" panose="020F0502020204030204" pitchFamily="34" charset="0"/>
                <a:ea typeface="Calibri" panose="020F0502020204030204" pitchFamily="34" charset="0"/>
                <a:cs typeface="Times New Roman" panose="02020603050405020304" pitchFamily="18" charset="0"/>
              </a:rPr>
              <a:t>miniknat</a:t>
            </a:r>
            <a:r>
              <a:rPr lang="sv-SE" sz="1400" dirty="0">
                <a:effectLst/>
                <a:latin typeface="Calibri" panose="020F0502020204030204" pitchFamily="34" charset="0"/>
                <a:ea typeface="Calibri" panose="020F0502020204030204" pitchFamily="34" charset="0"/>
                <a:cs typeface="Times New Roman" panose="02020603050405020304" pitchFamily="18" charset="0"/>
              </a:rPr>
              <a:t> under 5 tävlingar. </a:t>
            </a:r>
          </a:p>
          <a:p>
            <a:pPr>
              <a:lnSpc>
                <a:spcPct val="107000"/>
              </a:lnSpc>
              <a:spcAft>
                <a:spcPts val="800"/>
              </a:spcAft>
            </a:pPr>
            <a:r>
              <a:rPr lang="sv-SE" sz="1400" b="1" dirty="0">
                <a:effectLst/>
                <a:latin typeface="Calibri" panose="020F0502020204030204" pitchFamily="34" charset="0"/>
                <a:ea typeface="Calibri" panose="020F0502020204030204" pitchFamily="34" charset="0"/>
                <a:cs typeface="Times New Roman" panose="02020603050405020304" pitchFamily="18" charset="0"/>
              </a:rPr>
              <a:t>Funktionsansvarig Ceremonier, </a:t>
            </a:r>
            <a:r>
              <a:rPr lang="sv-SE" sz="1400" dirty="0">
                <a:effectLst/>
                <a:latin typeface="Calibri" panose="020F0502020204030204" pitchFamily="34" charset="0"/>
                <a:ea typeface="Calibri" panose="020F0502020204030204" pitchFamily="34" charset="0"/>
                <a:cs typeface="Times New Roman" panose="02020603050405020304" pitchFamily="18" charset="0"/>
              </a:rPr>
              <a:t>Ansvarig för de ceremonier som ska genomföras under </a:t>
            </a:r>
            <a:r>
              <a:rPr lang="sv-SE" sz="1400" dirty="0" err="1">
                <a:effectLst/>
                <a:latin typeface="Calibri" panose="020F0502020204030204" pitchFamily="34" charset="0"/>
                <a:ea typeface="Calibri" panose="020F0502020204030204" pitchFamily="34" charset="0"/>
                <a:cs typeface="Times New Roman" panose="02020603050405020304" pitchFamily="18" charset="0"/>
              </a:rPr>
              <a:t>O-Ringen</a:t>
            </a:r>
            <a:r>
              <a:rPr lang="sv-SE" sz="1400" dirty="0">
                <a:effectLst/>
                <a:latin typeface="Calibri" panose="020F0502020204030204" pitchFamily="34" charset="0"/>
                <a:ea typeface="Calibri" panose="020F0502020204030204" pitchFamily="34" charset="0"/>
                <a:cs typeface="Times New Roman" panose="02020603050405020304" pitchFamily="18" charset="0"/>
              </a:rPr>
              <a:t> samt för att ta fram ett ceremoniprogram. Arbete sker genom att en ceremonigrupp skapas som ansvarig är ledande i. </a:t>
            </a:r>
          </a:p>
          <a:p>
            <a:pPr>
              <a:lnSpc>
                <a:spcPct val="107000"/>
              </a:lnSpc>
              <a:spcAft>
                <a:spcPts val="800"/>
              </a:spcAft>
            </a:pPr>
            <a:r>
              <a:rPr lang="sv-SE" sz="1400" b="1" dirty="0">
                <a:effectLst/>
                <a:latin typeface="Calibri" panose="020F0502020204030204" pitchFamily="34" charset="0"/>
                <a:ea typeface="Calibri" panose="020F0502020204030204" pitchFamily="34" charset="0"/>
                <a:cs typeface="Times New Roman" panose="02020603050405020304" pitchFamily="18" charset="0"/>
              </a:rPr>
              <a:t>Funktionsansvarig Avslutningsfester, </a:t>
            </a:r>
            <a:r>
              <a:rPr lang="sv-SE" sz="1400" dirty="0">
                <a:effectLst/>
                <a:latin typeface="Calibri" panose="020F0502020204030204" pitchFamily="34" charset="0"/>
                <a:ea typeface="Calibri" panose="020F0502020204030204" pitchFamily="34" charset="0"/>
                <a:cs typeface="Times New Roman" panose="02020603050405020304" pitchFamily="18" charset="0"/>
              </a:rPr>
              <a:t>Ansvarig för avslutningsfester. -Disco för barn upp till 13 år.  -Disco för 14–17 år  -Fest 18 år och uppåt. </a:t>
            </a:r>
          </a:p>
          <a:p>
            <a:pPr>
              <a:lnSpc>
                <a:spcPct val="107000"/>
              </a:lnSpc>
              <a:spcAft>
                <a:spcPts val="800"/>
              </a:spcAft>
            </a:pPr>
            <a:r>
              <a:rPr lang="sv-SE" sz="1400" b="1" dirty="0">
                <a:effectLst/>
                <a:latin typeface="Calibri" panose="020F0502020204030204" pitchFamily="34" charset="0"/>
                <a:ea typeface="Calibri" panose="020F0502020204030204" pitchFamily="34" charset="0"/>
                <a:cs typeface="Times New Roman" panose="02020603050405020304" pitchFamily="18" charset="0"/>
              </a:rPr>
              <a:t>Funktionsansvarig Orienteringsskolan, </a:t>
            </a:r>
            <a:r>
              <a:rPr lang="sv-SE" sz="1400" dirty="0">
                <a:effectLst/>
                <a:latin typeface="Calibri" panose="020F0502020204030204" pitchFamily="34" charset="0"/>
                <a:ea typeface="Calibri" panose="020F0502020204030204" pitchFamily="34" charset="0"/>
                <a:cs typeface="Times New Roman" panose="02020603050405020304" pitchFamily="18" charset="0"/>
              </a:rPr>
              <a:t>En tjänst för nya deltagare eller de som vill lära sig mer om grunderna i orientering. Ska finnas på alla arenor. </a:t>
            </a:r>
          </a:p>
          <a:p>
            <a:pPr>
              <a:lnSpc>
                <a:spcPct val="107000"/>
              </a:lnSpc>
              <a:spcAft>
                <a:spcPts val="800"/>
              </a:spcAft>
            </a:pPr>
            <a:r>
              <a:rPr lang="sv-SE" sz="1400" b="1" dirty="0">
                <a:effectLst/>
                <a:latin typeface="Calibri" panose="020F0502020204030204" pitchFamily="34" charset="0"/>
                <a:ea typeface="Calibri" panose="020F0502020204030204" pitchFamily="34" charset="0"/>
                <a:cs typeface="Times New Roman" panose="02020603050405020304" pitchFamily="18" charset="0"/>
              </a:rPr>
              <a:t>Funktionsansvarig Labyrinten, </a:t>
            </a:r>
            <a:r>
              <a:rPr lang="sv-SE" sz="1400" dirty="0">
                <a:effectLst/>
                <a:latin typeface="Calibri" panose="020F0502020204030204" pitchFamily="34" charset="0"/>
                <a:ea typeface="Calibri" panose="020F0502020204030204" pitchFamily="34" charset="0"/>
                <a:cs typeface="Times New Roman" panose="02020603050405020304" pitchFamily="18" charset="0"/>
              </a:rPr>
              <a:t>Ansvarig för labyrintsprint. Ska vara tävlingslik och innehålla tidtagning, elektronisk stämpling och resultat. </a:t>
            </a:r>
          </a:p>
          <a:p>
            <a:pPr marL="0" marR="0" indent="0" algn="l" defTabSz="9144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dirty="0">
              <a:ln>
                <a:noFill/>
              </a:ln>
              <a:solidFill>
                <a:schemeClr val="accent1"/>
              </a:solidFill>
              <a:effectLst/>
              <a:uFillTx/>
              <a:latin typeface="+mj-lt"/>
              <a:ea typeface="+mj-ea"/>
              <a:cs typeface="+mj-cs"/>
              <a:sym typeface="Museo 500"/>
            </a:endParaRPr>
          </a:p>
        </p:txBody>
      </p:sp>
    </p:spTree>
    <p:extLst>
      <p:ext uri="{BB962C8B-B14F-4D97-AF65-F5344CB8AC3E}">
        <p14:creationId xmlns:p14="http://schemas.microsoft.com/office/powerpoint/2010/main" val="299626601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E27E3-04CF-2C40-84D5-F6CDE18C3FB8}"/>
              </a:ext>
            </a:extLst>
          </p:cNvPr>
          <p:cNvSpPr>
            <a:spLocks noGrp="1"/>
          </p:cNvSpPr>
          <p:nvPr>
            <p:ph type="title"/>
          </p:nvPr>
        </p:nvSpPr>
        <p:spPr/>
        <p:txBody>
          <a:bodyPr>
            <a:noAutofit/>
          </a:bodyPr>
          <a:lstStyle/>
          <a:p>
            <a:pPr algn="ctr"/>
            <a:br>
              <a:rPr lang="sv-SE" sz="13000" dirty="0"/>
            </a:br>
            <a:br>
              <a:rPr lang="sv-SE" sz="13000" dirty="0"/>
            </a:br>
            <a:endParaRPr lang="sv-SE" sz="13000" dirty="0"/>
          </a:p>
        </p:txBody>
      </p:sp>
      <p:sp>
        <p:nvSpPr>
          <p:cNvPr id="4" name="textruta 3">
            <a:extLst>
              <a:ext uri="{FF2B5EF4-FFF2-40B4-BE49-F238E27FC236}">
                <a16:creationId xmlns:a16="http://schemas.microsoft.com/office/drawing/2014/main" id="{13692693-EFCF-4AAD-A6C8-A8365E5A71DA}"/>
              </a:ext>
            </a:extLst>
          </p:cNvPr>
          <p:cNvSpPr txBox="1"/>
          <p:nvPr/>
        </p:nvSpPr>
        <p:spPr>
          <a:xfrm>
            <a:off x="3024554" y="376078"/>
            <a:ext cx="6708568"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3200" b="0" i="0" u="none" strike="noStrike" cap="none" spc="0" normalizeH="0" baseline="0" dirty="0">
                <a:ln>
                  <a:noFill/>
                </a:ln>
                <a:solidFill>
                  <a:schemeClr val="accent1"/>
                </a:solidFill>
                <a:effectLst/>
                <a:uFillTx/>
                <a:latin typeface="+mj-lt"/>
                <a:ea typeface="+mj-ea"/>
                <a:cs typeface="+mj-cs"/>
                <a:sym typeface="Museo 500"/>
              </a:rPr>
              <a:t>Funktionärsåtgång för O-ringen (tävling)</a:t>
            </a:r>
          </a:p>
        </p:txBody>
      </p:sp>
      <p:graphicFrame>
        <p:nvGraphicFramePr>
          <p:cNvPr id="3" name="Tabell 2">
            <a:extLst>
              <a:ext uri="{FF2B5EF4-FFF2-40B4-BE49-F238E27FC236}">
                <a16:creationId xmlns:a16="http://schemas.microsoft.com/office/drawing/2014/main" id="{449B0DD9-532C-4637-89BB-6C0E4B6B5C11}"/>
              </a:ext>
            </a:extLst>
          </p:cNvPr>
          <p:cNvGraphicFramePr>
            <a:graphicFrameLocks noGrp="1"/>
          </p:cNvGraphicFramePr>
          <p:nvPr>
            <p:extLst>
              <p:ext uri="{D42A27DB-BD31-4B8C-83A1-F6EECF244321}">
                <p14:modId xmlns:p14="http://schemas.microsoft.com/office/powerpoint/2010/main" val="307128763"/>
              </p:ext>
            </p:extLst>
          </p:nvPr>
        </p:nvGraphicFramePr>
        <p:xfrm>
          <a:off x="700035" y="909059"/>
          <a:ext cx="10791929" cy="4580873"/>
        </p:xfrm>
        <a:graphic>
          <a:graphicData uri="http://schemas.openxmlformats.org/drawingml/2006/table">
            <a:tbl>
              <a:tblPr>
                <a:tableStyleId>{5940675A-B579-460E-94D1-54222C63F5DA}</a:tableStyleId>
              </a:tblPr>
              <a:tblGrid>
                <a:gridCol w="2545295">
                  <a:extLst>
                    <a:ext uri="{9D8B030D-6E8A-4147-A177-3AD203B41FA5}">
                      <a16:colId xmlns:a16="http://schemas.microsoft.com/office/drawing/2014/main" val="1134483876"/>
                    </a:ext>
                  </a:extLst>
                </a:gridCol>
                <a:gridCol w="774317">
                  <a:extLst>
                    <a:ext uri="{9D8B030D-6E8A-4147-A177-3AD203B41FA5}">
                      <a16:colId xmlns:a16="http://schemas.microsoft.com/office/drawing/2014/main" val="872481499"/>
                    </a:ext>
                  </a:extLst>
                </a:gridCol>
                <a:gridCol w="774317">
                  <a:extLst>
                    <a:ext uri="{9D8B030D-6E8A-4147-A177-3AD203B41FA5}">
                      <a16:colId xmlns:a16="http://schemas.microsoft.com/office/drawing/2014/main" val="2475686588"/>
                    </a:ext>
                  </a:extLst>
                </a:gridCol>
                <a:gridCol w="774317">
                  <a:extLst>
                    <a:ext uri="{9D8B030D-6E8A-4147-A177-3AD203B41FA5}">
                      <a16:colId xmlns:a16="http://schemas.microsoft.com/office/drawing/2014/main" val="2344147131"/>
                    </a:ext>
                  </a:extLst>
                </a:gridCol>
                <a:gridCol w="774317">
                  <a:extLst>
                    <a:ext uri="{9D8B030D-6E8A-4147-A177-3AD203B41FA5}">
                      <a16:colId xmlns:a16="http://schemas.microsoft.com/office/drawing/2014/main" val="2548319019"/>
                    </a:ext>
                  </a:extLst>
                </a:gridCol>
                <a:gridCol w="774317">
                  <a:extLst>
                    <a:ext uri="{9D8B030D-6E8A-4147-A177-3AD203B41FA5}">
                      <a16:colId xmlns:a16="http://schemas.microsoft.com/office/drawing/2014/main" val="3861508319"/>
                    </a:ext>
                  </a:extLst>
                </a:gridCol>
                <a:gridCol w="774317">
                  <a:extLst>
                    <a:ext uri="{9D8B030D-6E8A-4147-A177-3AD203B41FA5}">
                      <a16:colId xmlns:a16="http://schemas.microsoft.com/office/drawing/2014/main" val="1478654676"/>
                    </a:ext>
                  </a:extLst>
                </a:gridCol>
                <a:gridCol w="774317">
                  <a:extLst>
                    <a:ext uri="{9D8B030D-6E8A-4147-A177-3AD203B41FA5}">
                      <a16:colId xmlns:a16="http://schemas.microsoft.com/office/drawing/2014/main" val="3749582821"/>
                    </a:ext>
                  </a:extLst>
                </a:gridCol>
                <a:gridCol w="774317">
                  <a:extLst>
                    <a:ext uri="{9D8B030D-6E8A-4147-A177-3AD203B41FA5}">
                      <a16:colId xmlns:a16="http://schemas.microsoft.com/office/drawing/2014/main" val="2623185916"/>
                    </a:ext>
                  </a:extLst>
                </a:gridCol>
                <a:gridCol w="774317">
                  <a:extLst>
                    <a:ext uri="{9D8B030D-6E8A-4147-A177-3AD203B41FA5}">
                      <a16:colId xmlns:a16="http://schemas.microsoft.com/office/drawing/2014/main" val="908182506"/>
                    </a:ext>
                  </a:extLst>
                </a:gridCol>
                <a:gridCol w="1277781">
                  <a:extLst>
                    <a:ext uri="{9D8B030D-6E8A-4147-A177-3AD203B41FA5}">
                      <a16:colId xmlns:a16="http://schemas.microsoft.com/office/drawing/2014/main" val="2212418932"/>
                    </a:ext>
                  </a:extLst>
                </a:gridCol>
              </a:tblGrid>
              <a:tr h="355020">
                <a:tc>
                  <a:txBody>
                    <a:bodyPr/>
                    <a:lstStyle/>
                    <a:p>
                      <a:pPr algn="l" fontAlgn="ctr"/>
                      <a:r>
                        <a:rPr lang="sv-SE" sz="1000" u="none" strike="noStrike" dirty="0">
                          <a:effectLst/>
                        </a:rPr>
                        <a:t>Nivå</a:t>
                      </a:r>
                      <a:endParaRPr lang="sv-SE" sz="1000" b="1" i="0" u="none" strike="noStrike" dirty="0">
                        <a:solidFill>
                          <a:srgbClr val="FFFFFF"/>
                        </a:solidFill>
                        <a:effectLst/>
                        <a:latin typeface="Calibri" panose="020F0502020204030204" pitchFamily="34" charset="0"/>
                      </a:endParaRPr>
                    </a:p>
                  </a:txBody>
                  <a:tcPr marL="5395" marR="5395" marT="5395" marB="0" anchor="ctr"/>
                </a:tc>
                <a:tc>
                  <a:txBody>
                    <a:bodyPr/>
                    <a:lstStyle/>
                    <a:p>
                      <a:pPr algn="ctr" fontAlgn="ctr"/>
                      <a:r>
                        <a:rPr lang="sv-SE" sz="1000" u="none" strike="noStrike" dirty="0">
                          <a:effectLst/>
                        </a:rPr>
                        <a:t>5-3 år</a:t>
                      </a:r>
                      <a:endParaRPr lang="sv-SE" sz="1000" b="1" i="0" u="none" strike="noStrike" dirty="0">
                        <a:solidFill>
                          <a:srgbClr val="FFFFFF"/>
                        </a:solidFill>
                        <a:effectLst/>
                        <a:latin typeface="Calibri" panose="020F0502020204030204" pitchFamily="34" charset="0"/>
                      </a:endParaRPr>
                    </a:p>
                  </a:txBody>
                  <a:tcPr marL="5395" marR="5395" marT="5395" marB="0" anchor="ctr"/>
                </a:tc>
                <a:tc>
                  <a:txBody>
                    <a:bodyPr/>
                    <a:lstStyle/>
                    <a:p>
                      <a:pPr algn="ctr" fontAlgn="ctr"/>
                      <a:r>
                        <a:rPr lang="sv-SE" sz="1000" u="none" strike="noStrike" dirty="0">
                          <a:effectLst/>
                        </a:rPr>
                        <a:t>3-2 år</a:t>
                      </a:r>
                      <a:endParaRPr lang="sv-SE" sz="1000" b="1" i="0" u="none" strike="noStrike" dirty="0">
                        <a:solidFill>
                          <a:srgbClr val="FFFFFF"/>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2-1,5 år</a:t>
                      </a:r>
                      <a:endParaRPr lang="sv-SE" sz="1000" b="1" i="0" u="none" strike="noStrike">
                        <a:solidFill>
                          <a:srgbClr val="FFFFFF"/>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1,5 år-1 mån</a:t>
                      </a:r>
                      <a:endParaRPr lang="sv-SE" sz="1000" b="1" i="0" u="none" strike="noStrike">
                        <a:solidFill>
                          <a:srgbClr val="FFFFFF"/>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 mån-1 v.</a:t>
                      </a:r>
                      <a:endParaRPr lang="sv-SE" sz="1000" b="1" i="0" u="none" strike="noStrike">
                        <a:solidFill>
                          <a:srgbClr val="FFFFFF"/>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v. 29</a:t>
                      </a:r>
                      <a:endParaRPr lang="sv-SE" sz="1000" b="1" i="0" u="none" strike="noStrike">
                        <a:solidFill>
                          <a:srgbClr val="FFFFFF"/>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v. 30</a:t>
                      </a:r>
                      <a:endParaRPr lang="sv-SE" sz="1000" b="1" i="0" u="none" strike="noStrike">
                        <a:solidFill>
                          <a:srgbClr val="FFFFFF"/>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v. 31</a:t>
                      </a:r>
                      <a:endParaRPr lang="sv-SE" sz="1000" b="1" i="0" u="none" strike="noStrike">
                        <a:solidFill>
                          <a:srgbClr val="FFFFFF"/>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-Nov</a:t>
                      </a:r>
                      <a:endParaRPr lang="sv-SE" sz="1000" b="1" i="0" u="none" strike="noStrike">
                        <a:solidFill>
                          <a:srgbClr val="FFFFFF"/>
                        </a:solidFill>
                        <a:effectLst/>
                        <a:latin typeface="Calibri" panose="020F0502020204030204" pitchFamily="34" charset="0"/>
                      </a:endParaRPr>
                    </a:p>
                  </a:txBody>
                  <a:tcPr marL="5395" marR="5395" marT="5395" marB="0" anchor="ctr"/>
                </a:tc>
                <a:tc>
                  <a:txBody>
                    <a:bodyPr/>
                    <a:lstStyle/>
                    <a:p>
                      <a:pPr algn="r" fontAlgn="ctr"/>
                      <a:r>
                        <a:rPr lang="sv-SE" sz="800" u="none" strike="noStrike">
                          <a:effectLst/>
                        </a:rPr>
                        <a:t>Antal h</a:t>
                      </a:r>
                      <a:endParaRPr lang="sv-SE" sz="800" b="1" i="0" u="none" strike="noStrike">
                        <a:solidFill>
                          <a:srgbClr val="000000"/>
                        </a:solidFill>
                        <a:effectLst/>
                        <a:latin typeface="Calibri" panose="020F0502020204030204" pitchFamily="34" charset="0"/>
                      </a:endParaRPr>
                    </a:p>
                  </a:txBody>
                  <a:tcPr marL="5395" marR="5395" marT="5395" marB="0" anchor="ctr"/>
                </a:tc>
                <a:extLst>
                  <a:ext uri="{0D108BD9-81ED-4DB2-BD59-A6C34878D82A}">
                    <a16:rowId xmlns:a16="http://schemas.microsoft.com/office/drawing/2014/main" val="1222219611"/>
                  </a:ext>
                </a:extLst>
              </a:tr>
              <a:tr h="184444">
                <a:tc>
                  <a:txBody>
                    <a:bodyPr/>
                    <a:lstStyle/>
                    <a:p>
                      <a:pPr algn="l" fontAlgn="ctr"/>
                      <a:r>
                        <a:rPr lang="sv-SE" sz="1000" u="none" strike="noStrike" dirty="0">
                          <a:effectLst/>
                        </a:rPr>
                        <a:t>Tävlingsledning</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dirty="0">
                          <a:effectLst/>
                        </a:rPr>
                        <a:t>1</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dirty="0">
                          <a:effectLst/>
                        </a:rPr>
                        <a:t>3</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3</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3</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3</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3</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3</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3</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r" fontAlgn="ctr"/>
                      <a:r>
                        <a:rPr lang="sv-SE" sz="800" u="none" strike="noStrike">
                          <a:effectLst/>
                        </a:rPr>
                        <a:t>1 813</a:t>
                      </a:r>
                      <a:endParaRPr lang="sv-SE" sz="800" b="0" i="0" u="none" strike="noStrike">
                        <a:solidFill>
                          <a:srgbClr val="000000"/>
                        </a:solidFill>
                        <a:effectLst/>
                        <a:latin typeface="Calibri" panose="020F0502020204030204" pitchFamily="34" charset="0"/>
                      </a:endParaRPr>
                    </a:p>
                  </a:txBody>
                  <a:tcPr marL="5395" marR="5395" marT="5395" marB="0" anchor="ctr"/>
                </a:tc>
                <a:extLst>
                  <a:ext uri="{0D108BD9-81ED-4DB2-BD59-A6C34878D82A}">
                    <a16:rowId xmlns:a16="http://schemas.microsoft.com/office/drawing/2014/main" val="845207472"/>
                  </a:ext>
                </a:extLst>
              </a:tr>
              <a:tr h="184444">
                <a:tc>
                  <a:txBody>
                    <a:bodyPr/>
                    <a:lstStyle/>
                    <a:p>
                      <a:pPr algn="l" fontAlgn="ctr"/>
                      <a:r>
                        <a:rPr lang="sv-SE" sz="1000" u="none" strike="noStrike" dirty="0">
                          <a:effectLst/>
                        </a:rPr>
                        <a:t>Karta</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dirty="0">
                          <a:effectLst/>
                        </a:rPr>
                        <a:t>2</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dirty="0">
                          <a:effectLst/>
                        </a:rPr>
                        <a:t>20</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dirty="0">
                          <a:effectLst/>
                        </a:rPr>
                        <a:t>5</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5</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r" fontAlgn="ctr"/>
                      <a:r>
                        <a:rPr lang="sv-SE" sz="800" u="none" strike="noStrike">
                          <a:effectLst/>
                        </a:rPr>
                        <a:t>1 680</a:t>
                      </a:r>
                      <a:endParaRPr lang="sv-SE" sz="800" b="0" i="0" u="none" strike="noStrike">
                        <a:solidFill>
                          <a:srgbClr val="000000"/>
                        </a:solidFill>
                        <a:effectLst/>
                        <a:latin typeface="Calibri" panose="020F0502020204030204" pitchFamily="34" charset="0"/>
                      </a:endParaRPr>
                    </a:p>
                  </a:txBody>
                  <a:tcPr marL="5395" marR="5395" marT="5395" marB="0" anchor="ctr"/>
                </a:tc>
                <a:extLst>
                  <a:ext uri="{0D108BD9-81ED-4DB2-BD59-A6C34878D82A}">
                    <a16:rowId xmlns:a16="http://schemas.microsoft.com/office/drawing/2014/main" val="1853546763"/>
                  </a:ext>
                </a:extLst>
              </a:tr>
              <a:tr h="184444">
                <a:tc>
                  <a:txBody>
                    <a:bodyPr/>
                    <a:lstStyle/>
                    <a:p>
                      <a:pPr algn="l" fontAlgn="ctr"/>
                      <a:r>
                        <a:rPr lang="sv-SE" sz="1000" u="none" strike="noStrike" dirty="0">
                          <a:effectLst/>
                        </a:rPr>
                        <a:t>Banläggning</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3</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10</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10</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dirty="0">
                          <a:effectLst/>
                        </a:rPr>
                        <a:t>10</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dirty="0">
                          <a:effectLst/>
                        </a:rPr>
                        <a:t>10</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5</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r" fontAlgn="ctr"/>
                      <a:r>
                        <a:rPr lang="sv-SE" sz="800" u="none" strike="noStrike">
                          <a:effectLst/>
                        </a:rPr>
                        <a:t>4 875</a:t>
                      </a:r>
                      <a:endParaRPr lang="sv-SE" sz="800" b="0" i="0" u="none" strike="noStrike">
                        <a:solidFill>
                          <a:srgbClr val="000000"/>
                        </a:solidFill>
                        <a:effectLst/>
                        <a:latin typeface="Calibri" panose="020F0502020204030204" pitchFamily="34" charset="0"/>
                      </a:endParaRPr>
                    </a:p>
                  </a:txBody>
                  <a:tcPr marL="5395" marR="5395" marT="5395" marB="0" anchor="ctr"/>
                </a:tc>
                <a:extLst>
                  <a:ext uri="{0D108BD9-81ED-4DB2-BD59-A6C34878D82A}">
                    <a16:rowId xmlns:a16="http://schemas.microsoft.com/office/drawing/2014/main" val="2198028744"/>
                  </a:ext>
                </a:extLst>
              </a:tr>
              <a:tr h="184444">
                <a:tc>
                  <a:txBody>
                    <a:bodyPr/>
                    <a:lstStyle/>
                    <a:p>
                      <a:pPr algn="l" fontAlgn="ctr"/>
                      <a:r>
                        <a:rPr lang="sv-SE" sz="1000" u="none" strike="noStrike" dirty="0">
                          <a:effectLst/>
                        </a:rPr>
                        <a:t>Viltavdrivning</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5</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dirty="0">
                          <a:effectLst/>
                        </a:rPr>
                        <a:t>20</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r" fontAlgn="ctr"/>
                      <a:r>
                        <a:rPr lang="sv-SE" sz="800" u="none" strike="noStrike">
                          <a:effectLst/>
                        </a:rPr>
                        <a:t>890</a:t>
                      </a:r>
                      <a:endParaRPr lang="sv-SE" sz="800" b="0" i="0" u="none" strike="noStrike">
                        <a:solidFill>
                          <a:srgbClr val="000000"/>
                        </a:solidFill>
                        <a:effectLst/>
                        <a:latin typeface="Calibri" panose="020F0502020204030204" pitchFamily="34" charset="0"/>
                      </a:endParaRPr>
                    </a:p>
                  </a:txBody>
                  <a:tcPr marL="5395" marR="5395" marT="5395" marB="0" anchor="ctr"/>
                </a:tc>
                <a:extLst>
                  <a:ext uri="{0D108BD9-81ED-4DB2-BD59-A6C34878D82A}">
                    <a16:rowId xmlns:a16="http://schemas.microsoft.com/office/drawing/2014/main" val="4046788917"/>
                  </a:ext>
                </a:extLst>
              </a:tr>
              <a:tr h="184444">
                <a:tc>
                  <a:txBody>
                    <a:bodyPr/>
                    <a:lstStyle/>
                    <a:p>
                      <a:pPr algn="l" fontAlgn="ctr"/>
                      <a:r>
                        <a:rPr lang="sv-SE" sz="1000" u="none" strike="noStrike" dirty="0">
                          <a:effectLst/>
                        </a:rPr>
                        <a:t>Kontroller</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20</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20</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100</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20</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r" fontAlgn="ctr"/>
                      <a:r>
                        <a:rPr lang="sv-SE" sz="800" u="none" strike="noStrike">
                          <a:effectLst/>
                        </a:rPr>
                        <a:t>3 684</a:t>
                      </a:r>
                      <a:endParaRPr lang="sv-SE" sz="800" b="0" i="0" u="none" strike="noStrike">
                        <a:solidFill>
                          <a:srgbClr val="000000"/>
                        </a:solidFill>
                        <a:effectLst/>
                        <a:latin typeface="Calibri" panose="020F0502020204030204" pitchFamily="34" charset="0"/>
                      </a:endParaRPr>
                    </a:p>
                  </a:txBody>
                  <a:tcPr marL="5395" marR="5395" marT="5395" marB="0" anchor="ctr"/>
                </a:tc>
                <a:extLst>
                  <a:ext uri="{0D108BD9-81ED-4DB2-BD59-A6C34878D82A}">
                    <a16:rowId xmlns:a16="http://schemas.microsoft.com/office/drawing/2014/main" val="3628547124"/>
                  </a:ext>
                </a:extLst>
              </a:tr>
              <a:tr h="184444">
                <a:tc>
                  <a:txBody>
                    <a:bodyPr/>
                    <a:lstStyle/>
                    <a:p>
                      <a:pPr algn="l" fontAlgn="ctr"/>
                      <a:r>
                        <a:rPr lang="sv-SE" sz="1000" u="none" strike="noStrike" dirty="0">
                          <a:effectLst/>
                        </a:rPr>
                        <a:t>Start</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10</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10</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60</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80</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10</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r" fontAlgn="ctr"/>
                      <a:r>
                        <a:rPr lang="sv-SE" sz="800" u="none" strike="noStrike">
                          <a:effectLst/>
                        </a:rPr>
                        <a:t>6 620</a:t>
                      </a:r>
                      <a:endParaRPr lang="sv-SE" sz="800" b="0" i="0" u="none" strike="noStrike">
                        <a:solidFill>
                          <a:srgbClr val="000000"/>
                        </a:solidFill>
                        <a:effectLst/>
                        <a:latin typeface="Calibri" panose="020F0502020204030204" pitchFamily="34" charset="0"/>
                      </a:endParaRPr>
                    </a:p>
                  </a:txBody>
                  <a:tcPr marL="5395" marR="5395" marT="5395" marB="0" anchor="ctr"/>
                </a:tc>
                <a:extLst>
                  <a:ext uri="{0D108BD9-81ED-4DB2-BD59-A6C34878D82A}">
                    <a16:rowId xmlns:a16="http://schemas.microsoft.com/office/drawing/2014/main" val="3101145136"/>
                  </a:ext>
                </a:extLst>
              </a:tr>
              <a:tr h="184444">
                <a:tc>
                  <a:txBody>
                    <a:bodyPr/>
                    <a:lstStyle/>
                    <a:p>
                      <a:pPr algn="l" fontAlgn="ctr"/>
                      <a:r>
                        <a:rPr lang="sv-SE" sz="1000" u="none" strike="noStrike" dirty="0">
                          <a:effectLst/>
                        </a:rPr>
                        <a:t>Vätska</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20</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30</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r" fontAlgn="ctr"/>
                      <a:r>
                        <a:rPr lang="sv-SE" sz="800" u="none" strike="noStrike">
                          <a:effectLst/>
                        </a:rPr>
                        <a:t>1 297</a:t>
                      </a:r>
                      <a:endParaRPr lang="sv-SE" sz="800" b="0" i="0" u="none" strike="noStrike">
                        <a:solidFill>
                          <a:srgbClr val="000000"/>
                        </a:solidFill>
                        <a:effectLst/>
                        <a:latin typeface="Calibri" panose="020F0502020204030204" pitchFamily="34" charset="0"/>
                      </a:endParaRPr>
                    </a:p>
                  </a:txBody>
                  <a:tcPr marL="5395" marR="5395" marT="5395" marB="0" anchor="ctr"/>
                </a:tc>
                <a:extLst>
                  <a:ext uri="{0D108BD9-81ED-4DB2-BD59-A6C34878D82A}">
                    <a16:rowId xmlns:a16="http://schemas.microsoft.com/office/drawing/2014/main" val="749314589"/>
                  </a:ext>
                </a:extLst>
              </a:tr>
              <a:tr h="184444">
                <a:tc>
                  <a:txBody>
                    <a:bodyPr/>
                    <a:lstStyle/>
                    <a:p>
                      <a:pPr algn="l" fontAlgn="ctr"/>
                      <a:r>
                        <a:rPr lang="sv-SE" sz="1000" u="none" strike="noStrike" dirty="0">
                          <a:effectLst/>
                        </a:rPr>
                        <a:t>Sjukvård</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30</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30</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dirty="0">
                          <a:effectLst/>
                        </a:rPr>
                        <a:t>1</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r" fontAlgn="ctr"/>
                      <a:r>
                        <a:rPr lang="sv-SE" sz="800" u="none" strike="noStrike">
                          <a:effectLst/>
                        </a:rPr>
                        <a:t>1 519</a:t>
                      </a:r>
                      <a:endParaRPr lang="sv-SE" sz="800" b="0" i="0" u="none" strike="noStrike">
                        <a:solidFill>
                          <a:srgbClr val="000000"/>
                        </a:solidFill>
                        <a:effectLst/>
                        <a:latin typeface="Calibri" panose="020F0502020204030204" pitchFamily="34" charset="0"/>
                      </a:endParaRPr>
                    </a:p>
                  </a:txBody>
                  <a:tcPr marL="5395" marR="5395" marT="5395" marB="0" anchor="ctr"/>
                </a:tc>
                <a:extLst>
                  <a:ext uri="{0D108BD9-81ED-4DB2-BD59-A6C34878D82A}">
                    <a16:rowId xmlns:a16="http://schemas.microsoft.com/office/drawing/2014/main" val="3729002805"/>
                  </a:ext>
                </a:extLst>
              </a:tr>
              <a:tr h="184444">
                <a:tc>
                  <a:txBody>
                    <a:bodyPr/>
                    <a:lstStyle/>
                    <a:p>
                      <a:pPr algn="l" fontAlgn="ctr"/>
                      <a:r>
                        <a:rPr lang="sv-SE" sz="1000" u="none" strike="noStrike">
                          <a:effectLst/>
                        </a:rPr>
                        <a:t>Anmälningar</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r" fontAlgn="ctr"/>
                      <a:r>
                        <a:rPr lang="sv-SE" sz="800" u="none" strike="noStrike">
                          <a:effectLst/>
                        </a:rPr>
                        <a:t>504</a:t>
                      </a:r>
                      <a:endParaRPr lang="sv-SE" sz="800" b="0" i="0" u="none" strike="noStrike">
                        <a:solidFill>
                          <a:srgbClr val="000000"/>
                        </a:solidFill>
                        <a:effectLst/>
                        <a:latin typeface="Calibri" panose="020F0502020204030204" pitchFamily="34" charset="0"/>
                      </a:endParaRPr>
                    </a:p>
                  </a:txBody>
                  <a:tcPr marL="5395" marR="5395" marT="5395" marB="0" anchor="ctr"/>
                </a:tc>
                <a:extLst>
                  <a:ext uri="{0D108BD9-81ED-4DB2-BD59-A6C34878D82A}">
                    <a16:rowId xmlns:a16="http://schemas.microsoft.com/office/drawing/2014/main" val="2752994959"/>
                  </a:ext>
                </a:extLst>
              </a:tr>
              <a:tr h="184444">
                <a:tc>
                  <a:txBody>
                    <a:bodyPr/>
                    <a:lstStyle/>
                    <a:p>
                      <a:pPr algn="l" fontAlgn="ctr"/>
                      <a:r>
                        <a:rPr lang="sv-SE" sz="1000" u="none" strike="noStrike" dirty="0">
                          <a:effectLst/>
                        </a:rPr>
                        <a:t>Packning/sortering</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20</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r" fontAlgn="ctr"/>
                      <a:r>
                        <a:rPr lang="sv-SE" sz="800" u="none" strike="noStrike">
                          <a:effectLst/>
                        </a:rPr>
                        <a:t>212</a:t>
                      </a:r>
                      <a:endParaRPr lang="sv-SE" sz="800" b="0" i="0" u="none" strike="noStrike">
                        <a:solidFill>
                          <a:srgbClr val="000000"/>
                        </a:solidFill>
                        <a:effectLst/>
                        <a:latin typeface="Calibri" panose="020F0502020204030204" pitchFamily="34" charset="0"/>
                      </a:endParaRPr>
                    </a:p>
                  </a:txBody>
                  <a:tcPr marL="5395" marR="5395" marT="5395" marB="0" anchor="ctr"/>
                </a:tc>
                <a:extLst>
                  <a:ext uri="{0D108BD9-81ED-4DB2-BD59-A6C34878D82A}">
                    <a16:rowId xmlns:a16="http://schemas.microsoft.com/office/drawing/2014/main" val="2157895695"/>
                  </a:ext>
                </a:extLst>
              </a:tr>
              <a:tr h="184444">
                <a:tc>
                  <a:txBody>
                    <a:bodyPr/>
                    <a:lstStyle/>
                    <a:p>
                      <a:pPr algn="l" fontAlgn="ctr"/>
                      <a:r>
                        <a:rPr lang="sv-SE" sz="1000" u="none" strike="noStrike">
                          <a:effectLst/>
                        </a:rPr>
                        <a:t>Tävlingsexp staden</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30</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30</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r" fontAlgn="ctr"/>
                      <a:r>
                        <a:rPr lang="sv-SE" sz="800" u="none" strike="noStrike">
                          <a:effectLst/>
                        </a:rPr>
                        <a:t>1 460</a:t>
                      </a:r>
                      <a:endParaRPr lang="sv-SE" sz="800" b="0" i="0" u="none" strike="noStrike">
                        <a:solidFill>
                          <a:srgbClr val="000000"/>
                        </a:solidFill>
                        <a:effectLst/>
                        <a:latin typeface="Calibri" panose="020F0502020204030204" pitchFamily="34" charset="0"/>
                      </a:endParaRPr>
                    </a:p>
                  </a:txBody>
                  <a:tcPr marL="5395" marR="5395" marT="5395" marB="0" anchor="ctr"/>
                </a:tc>
                <a:extLst>
                  <a:ext uri="{0D108BD9-81ED-4DB2-BD59-A6C34878D82A}">
                    <a16:rowId xmlns:a16="http://schemas.microsoft.com/office/drawing/2014/main" val="830899234"/>
                  </a:ext>
                </a:extLst>
              </a:tr>
              <a:tr h="184444">
                <a:tc>
                  <a:txBody>
                    <a:bodyPr/>
                    <a:lstStyle/>
                    <a:p>
                      <a:pPr algn="l" fontAlgn="ctr"/>
                      <a:r>
                        <a:rPr lang="sv-SE" sz="1000" u="none" strike="noStrike" dirty="0">
                          <a:effectLst/>
                        </a:rPr>
                        <a:t>Inre </a:t>
                      </a:r>
                      <a:r>
                        <a:rPr lang="sv-SE" sz="1000" u="none" strike="noStrike" dirty="0" err="1">
                          <a:effectLst/>
                        </a:rPr>
                        <a:t>exp</a:t>
                      </a:r>
                      <a:r>
                        <a:rPr lang="sv-SE" sz="1000" u="none" strike="noStrike" dirty="0">
                          <a:effectLst/>
                        </a:rPr>
                        <a:t> staden</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4</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6</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r" fontAlgn="ctr"/>
                      <a:r>
                        <a:rPr lang="sv-SE" sz="800" u="none" strike="noStrike">
                          <a:effectLst/>
                        </a:rPr>
                        <a:t>191</a:t>
                      </a:r>
                      <a:endParaRPr lang="sv-SE" sz="800" b="0" i="0" u="none" strike="noStrike">
                        <a:solidFill>
                          <a:srgbClr val="000000"/>
                        </a:solidFill>
                        <a:effectLst/>
                        <a:latin typeface="Calibri" panose="020F0502020204030204" pitchFamily="34" charset="0"/>
                      </a:endParaRPr>
                    </a:p>
                  </a:txBody>
                  <a:tcPr marL="5395" marR="5395" marT="5395" marB="0" anchor="ctr"/>
                </a:tc>
                <a:extLst>
                  <a:ext uri="{0D108BD9-81ED-4DB2-BD59-A6C34878D82A}">
                    <a16:rowId xmlns:a16="http://schemas.microsoft.com/office/drawing/2014/main" val="488784921"/>
                  </a:ext>
                </a:extLst>
              </a:tr>
              <a:tr h="184444">
                <a:tc>
                  <a:txBody>
                    <a:bodyPr/>
                    <a:lstStyle/>
                    <a:p>
                      <a:pPr algn="l" fontAlgn="ctr"/>
                      <a:r>
                        <a:rPr lang="sv-SE" sz="1000" u="none" strike="noStrike" dirty="0">
                          <a:effectLst/>
                        </a:rPr>
                        <a:t>Resultatlistor/kartor</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4</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r" fontAlgn="ctr"/>
                      <a:r>
                        <a:rPr lang="sv-SE" sz="800" u="none" strike="noStrike">
                          <a:effectLst/>
                        </a:rPr>
                        <a:t>106</a:t>
                      </a:r>
                      <a:endParaRPr lang="sv-SE" sz="800" b="0" i="0" u="none" strike="noStrike">
                        <a:solidFill>
                          <a:srgbClr val="000000"/>
                        </a:solidFill>
                        <a:effectLst/>
                        <a:latin typeface="Calibri" panose="020F0502020204030204" pitchFamily="34" charset="0"/>
                      </a:endParaRPr>
                    </a:p>
                  </a:txBody>
                  <a:tcPr marL="5395" marR="5395" marT="5395" marB="0" anchor="ctr"/>
                </a:tc>
                <a:extLst>
                  <a:ext uri="{0D108BD9-81ED-4DB2-BD59-A6C34878D82A}">
                    <a16:rowId xmlns:a16="http://schemas.microsoft.com/office/drawing/2014/main" val="3132645006"/>
                  </a:ext>
                </a:extLst>
              </a:tr>
              <a:tr h="184444">
                <a:tc>
                  <a:txBody>
                    <a:bodyPr/>
                    <a:lstStyle/>
                    <a:p>
                      <a:pPr algn="l" fontAlgn="ctr"/>
                      <a:r>
                        <a:rPr lang="sv-SE" sz="1000" u="none" strike="noStrike">
                          <a:effectLst/>
                        </a:rPr>
                        <a:t>Startlistor/minutlistor</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r" fontAlgn="ctr"/>
                      <a:r>
                        <a:rPr lang="sv-SE" sz="800" u="none" strike="noStrike">
                          <a:effectLst/>
                        </a:rPr>
                        <a:t>64</a:t>
                      </a:r>
                      <a:endParaRPr lang="sv-SE" sz="800" b="0" i="0" u="none" strike="noStrike">
                        <a:solidFill>
                          <a:srgbClr val="000000"/>
                        </a:solidFill>
                        <a:effectLst/>
                        <a:latin typeface="Calibri" panose="020F0502020204030204" pitchFamily="34" charset="0"/>
                      </a:endParaRPr>
                    </a:p>
                  </a:txBody>
                  <a:tcPr marL="5395" marR="5395" marT="5395" marB="0" anchor="ctr"/>
                </a:tc>
                <a:extLst>
                  <a:ext uri="{0D108BD9-81ED-4DB2-BD59-A6C34878D82A}">
                    <a16:rowId xmlns:a16="http://schemas.microsoft.com/office/drawing/2014/main" val="1347440028"/>
                  </a:ext>
                </a:extLst>
              </a:tr>
              <a:tr h="184444">
                <a:tc>
                  <a:txBody>
                    <a:bodyPr/>
                    <a:lstStyle/>
                    <a:p>
                      <a:pPr algn="l" fontAlgn="ctr"/>
                      <a:r>
                        <a:rPr lang="sv-SE" sz="1000" u="none" strike="noStrike" dirty="0">
                          <a:effectLst/>
                        </a:rPr>
                        <a:t>Tävlingsexpedition arena</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16</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r" fontAlgn="ctr"/>
                      <a:r>
                        <a:rPr lang="sv-SE" sz="800" u="none" strike="noStrike">
                          <a:effectLst/>
                        </a:rPr>
                        <a:t>382</a:t>
                      </a:r>
                      <a:endParaRPr lang="sv-SE" sz="800" b="0" i="0" u="none" strike="noStrike">
                        <a:solidFill>
                          <a:srgbClr val="000000"/>
                        </a:solidFill>
                        <a:effectLst/>
                        <a:latin typeface="Calibri" panose="020F0502020204030204" pitchFamily="34" charset="0"/>
                      </a:endParaRPr>
                    </a:p>
                  </a:txBody>
                  <a:tcPr marL="5395" marR="5395" marT="5395" marB="0" anchor="ctr"/>
                </a:tc>
                <a:extLst>
                  <a:ext uri="{0D108BD9-81ED-4DB2-BD59-A6C34878D82A}">
                    <a16:rowId xmlns:a16="http://schemas.microsoft.com/office/drawing/2014/main" val="3201999903"/>
                  </a:ext>
                </a:extLst>
              </a:tr>
              <a:tr h="184444">
                <a:tc>
                  <a:txBody>
                    <a:bodyPr/>
                    <a:lstStyle/>
                    <a:p>
                      <a:pPr algn="l" fontAlgn="ctr"/>
                      <a:r>
                        <a:rPr lang="sv-SE" sz="1000" u="none" strike="noStrike">
                          <a:effectLst/>
                        </a:rPr>
                        <a:t>Röd utgång</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6</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r" fontAlgn="ctr"/>
                      <a:r>
                        <a:rPr lang="sv-SE" sz="800" u="none" strike="noStrike">
                          <a:effectLst/>
                        </a:rPr>
                        <a:t>159</a:t>
                      </a:r>
                      <a:endParaRPr lang="sv-SE" sz="800" b="0" i="0" u="none" strike="noStrike">
                        <a:solidFill>
                          <a:srgbClr val="000000"/>
                        </a:solidFill>
                        <a:effectLst/>
                        <a:latin typeface="Calibri" panose="020F0502020204030204" pitchFamily="34" charset="0"/>
                      </a:endParaRPr>
                    </a:p>
                  </a:txBody>
                  <a:tcPr marL="5395" marR="5395" marT="5395" marB="0" anchor="ctr"/>
                </a:tc>
                <a:extLst>
                  <a:ext uri="{0D108BD9-81ED-4DB2-BD59-A6C34878D82A}">
                    <a16:rowId xmlns:a16="http://schemas.microsoft.com/office/drawing/2014/main" val="3868353792"/>
                  </a:ext>
                </a:extLst>
              </a:tr>
              <a:tr h="184444">
                <a:tc>
                  <a:txBody>
                    <a:bodyPr/>
                    <a:lstStyle/>
                    <a:p>
                      <a:pPr algn="l" fontAlgn="ctr"/>
                      <a:r>
                        <a:rPr lang="sv-SE" sz="1000" u="none" strike="noStrike" dirty="0">
                          <a:effectLst/>
                        </a:rPr>
                        <a:t>Inre expedition arena</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10</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r" fontAlgn="ctr"/>
                      <a:r>
                        <a:rPr lang="sv-SE" sz="800" u="none" strike="noStrike">
                          <a:effectLst/>
                        </a:rPr>
                        <a:t>255</a:t>
                      </a:r>
                      <a:endParaRPr lang="sv-SE" sz="800" b="0" i="0" u="none" strike="noStrike">
                        <a:solidFill>
                          <a:srgbClr val="000000"/>
                        </a:solidFill>
                        <a:effectLst/>
                        <a:latin typeface="Calibri" panose="020F0502020204030204" pitchFamily="34" charset="0"/>
                      </a:endParaRPr>
                    </a:p>
                  </a:txBody>
                  <a:tcPr marL="5395" marR="5395" marT="5395" marB="0" anchor="ctr"/>
                </a:tc>
                <a:extLst>
                  <a:ext uri="{0D108BD9-81ED-4DB2-BD59-A6C34878D82A}">
                    <a16:rowId xmlns:a16="http://schemas.microsoft.com/office/drawing/2014/main" val="2311645482"/>
                  </a:ext>
                </a:extLst>
              </a:tr>
              <a:tr h="184444">
                <a:tc>
                  <a:txBody>
                    <a:bodyPr/>
                    <a:lstStyle/>
                    <a:p>
                      <a:pPr algn="l" fontAlgn="ctr"/>
                      <a:r>
                        <a:rPr lang="sv-SE" sz="1000" u="none" strike="noStrike" dirty="0">
                          <a:effectLst/>
                        </a:rPr>
                        <a:t>Kvar i skogen</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6</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r" fontAlgn="ctr"/>
                      <a:r>
                        <a:rPr lang="sv-SE" sz="800" u="none" strike="noStrike">
                          <a:effectLst/>
                        </a:rPr>
                        <a:t>149</a:t>
                      </a:r>
                      <a:endParaRPr lang="sv-SE" sz="800" b="0" i="0" u="none" strike="noStrike">
                        <a:solidFill>
                          <a:srgbClr val="000000"/>
                        </a:solidFill>
                        <a:effectLst/>
                        <a:latin typeface="Calibri" panose="020F0502020204030204" pitchFamily="34" charset="0"/>
                      </a:endParaRPr>
                    </a:p>
                  </a:txBody>
                  <a:tcPr marL="5395" marR="5395" marT="5395" marB="0" anchor="ctr"/>
                </a:tc>
                <a:extLst>
                  <a:ext uri="{0D108BD9-81ED-4DB2-BD59-A6C34878D82A}">
                    <a16:rowId xmlns:a16="http://schemas.microsoft.com/office/drawing/2014/main" val="2817126109"/>
                  </a:ext>
                </a:extLst>
              </a:tr>
              <a:tr h="184444">
                <a:tc>
                  <a:txBody>
                    <a:bodyPr/>
                    <a:lstStyle/>
                    <a:p>
                      <a:pPr algn="l" fontAlgn="ctr"/>
                      <a:r>
                        <a:rPr lang="sv-SE" sz="1000" b="0" i="0" u="none" strike="noStrike" dirty="0">
                          <a:solidFill>
                            <a:srgbClr val="000000"/>
                          </a:solidFill>
                          <a:effectLst/>
                          <a:latin typeface="Calibri" panose="020F0502020204030204" pitchFamily="34" charset="0"/>
                        </a:rPr>
                        <a:t>Öppna </a:t>
                      </a: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10</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30</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r" fontAlgn="ctr"/>
                      <a:r>
                        <a:rPr lang="sv-SE" sz="800" u="none" strike="noStrike">
                          <a:effectLst/>
                        </a:rPr>
                        <a:t>1 155</a:t>
                      </a:r>
                      <a:endParaRPr lang="sv-SE" sz="800" b="0" i="0" u="none" strike="noStrike">
                        <a:solidFill>
                          <a:srgbClr val="000000"/>
                        </a:solidFill>
                        <a:effectLst/>
                        <a:latin typeface="Calibri" panose="020F0502020204030204" pitchFamily="34" charset="0"/>
                      </a:endParaRPr>
                    </a:p>
                  </a:txBody>
                  <a:tcPr marL="5395" marR="5395" marT="5395" marB="0" anchor="ctr"/>
                </a:tc>
                <a:extLst>
                  <a:ext uri="{0D108BD9-81ED-4DB2-BD59-A6C34878D82A}">
                    <a16:rowId xmlns:a16="http://schemas.microsoft.com/office/drawing/2014/main" val="4099536227"/>
                  </a:ext>
                </a:extLst>
              </a:tr>
              <a:tr h="184444">
                <a:tc>
                  <a:txBody>
                    <a:bodyPr/>
                    <a:lstStyle/>
                    <a:p>
                      <a:pPr algn="l" fontAlgn="ctr"/>
                      <a:r>
                        <a:rPr lang="sv-SE" sz="1000" u="none" strike="noStrike" dirty="0">
                          <a:effectLst/>
                        </a:rPr>
                        <a:t>Avläsning</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10</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35</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r" fontAlgn="ctr"/>
                      <a:r>
                        <a:rPr lang="sv-SE" sz="800" u="none" strike="noStrike">
                          <a:effectLst/>
                        </a:rPr>
                        <a:t>1 261</a:t>
                      </a:r>
                      <a:endParaRPr lang="sv-SE" sz="800" b="0" i="0" u="none" strike="noStrike">
                        <a:solidFill>
                          <a:srgbClr val="000000"/>
                        </a:solidFill>
                        <a:effectLst/>
                        <a:latin typeface="Calibri" panose="020F0502020204030204" pitchFamily="34" charset="0"/>
                      </a:endParaRPr>
                    </a:p>
                  </a:txBody>
                  <a:tcPr marL="5395" marR="5395" marT="5395" marB="0" anchor="ctr"/>
                </a:tc>
                <a:extLst>
                  <a:ext uri="{0D108BD9-81ED-4DB2-BD59-A6C34878D82A}">
                    <a16:rowId xmlns:a16="http://schemas.microsoft.com/office/drawing/2014/main" val="1616059139"/>
                  </a:ext>
                </a:extLst>
              </a:tr>
              <a:tr h="152595">
                <a:tc>
                  <a:txBody>
                    <a:bodyPr/>
                    <a:lstStyle/>
                    <a:p>
                      <a:pPr algn="l" fontAlgn="ctr"/>
                      <a:r>
                        <a:rPr lang="sv-SE" sz="1000" u="none" strike="noStrike" dirty="0">
                          <a:effectLst/>
                        </a:rPr>
                        <a:t>Skärmresultat</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6</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r" fontAlgn="ctr"/>
                      <a:r>
                        <a:rPr lang="sv-SE" sz="800" u="none" strike="noStrike">
                          <a:effectLst/>
                        </a:rPr>
                        <a:t>170</a:t>
                      </a:r>
                      <a:endParaRPr lang="sv-SE" sz="800" b="0" i="0" u="none" strike="noStrike">
                        <a:solidFill>
                          <a:srgbClr val="000000"/>
                        </a:solidFill>
                        <a:effectLst/>
                        <a:latin typeface="Calibri" panose="020F0502020204030204" pitchFamily="34" charset="0"/>
                      </a:endParaRPr>
                    </a:p>
                  </a:txBody>
                  <a:tcPr marL="5395" marR="5395" marT="5395" marB="0" anchor="ctr"/>
                </a:tc>
                <a:extLst>
                  <a:ext uri="{0D108BD9-81ED-4DB2-BD59-A6C34878D82A}">
                    <a16:rowId xmlns:a16="http://schemas.microsoft.com/office/drawing/2014/main" val="3579543890"/>
                  </a:ext>
                </a:extLst>
              </a:tr>
              <a:tr h="379178">
                <a:tc>
                  <a:txBody>
                    <a:bodyPr/>
                    <a:lstStyle/>
                    <a:p>
                      <a:pPr algn="l" fontAlgn="ctr"/>
                      <a:r>
                        <a:rPr lang="sv-SE" sz="1000" u="none" strike="noStrike" dirty="0">
                          <a:effectLst/>
                        </a:rPr>
                        <a:t>Resultatterminaler</a:t>
                      </a: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a:solidFill>
                          <a:srgbClr val="000000"/>
                        </a:solidFill>
                        <a:effectLst/>
                        <a:latin typeface="Calibri" panose="020F0502020204030204" pitchFamily="34" charset="0"/>
                      </a:endParaRPr>
                    </a:p>
                  </a:txBody>
                  <a:tcPr marL="5395" marR="5395" marT="5395" marB="0" anchor="ctr"/>
                </a:tc>
                <a:tc>
                  <a:txBody>
                    <a:bodyPr/>
                    <a:lstStyle/>
                    <a:p>
                      <a:pPr algn="ctr" fontAlgn="ctr"/>
                      <a:endParaRPr lang="sv-SE" sz="1000" b="0" i="0" u="none" strike="noStrike" dirty="0">
                        <a:solidFill>
                          <a:srgbClr val="000000"/>
                        </a:solidFill>
                        <a:effectLst/>
                        <a:latin typeface="Calibri" panose="020F0502020204030204" pitchFamily="34" charset="0"/>
                      </a:endParaRPr>
                    </a:p>
                  </a:txBody>
                  <a:tcPr marL="5395" marR="5395" marT="5395" marB="0" anchor="ctr"/>
                </a:tc>
                <a:tc>
                  <a:txBody>
                    <a:bodyPr/>
                    <a:lstStyle/>
                    <a:p>
                      <a:pPr algn="r" fontAlgn="ctr"/>
                      <a:r>
                        <a:rPr lang="sv-SE" sz="800" u="none" strike="noStrike" dirty="0">
                          <a:effectLst/>
                        </a:rPr>
                        <a:t>85</a:t>
                      </a:r>
                      <a:endParaRPr lang="sv-SE" sz="800" b="0" i="0" u="none" strike="noStrike" dirty="0">
                        <a:solidFill>
                          <a:srgbClr val="000000"/>
                        </a:solidFill>
                        <a:effectLst/>
                        <a:latin typeface="Calibri" panose="020F0502020204030204" pitchFamily="34" charset="0"/>
                      </a:endParaRPr>
                    </a:p>
                  </a:txBody>
                  <a:tcPr marL="5395" marR="5395" marT="5395" marB="0" anchor="ctr"/>
                </a:tc>
                <a:extLst>
                  <a:ext uri="{0D108BD9-81ED-4DB2-BD59-A6C34878D82A}">
                    <a16:rowId xmlns:a16="http://schemas.microsoft.com/office/drawing/2014/main" val="490057932"/>
                  </a:ext>
                </a:extLst>
              </a:tr>
            </a:tbl>
          </a:graphicData>
        </a:graphic>
      </p:graphicFrame>
    </p:spTree>
    <p:extLst>
      <p:ext uri="{BB962C8B-B14F-4D97-AF65-F5344CB8AC3E}">
        <p14:creationId xmlns:p14="http://schemas.microsoft.com/office/powerpoint/2010/main" val="611058039"/>
      </p:ext>
    </p:extLst>
  </p:cSld>
  <p:clrMapOvr>
    <a:masterClrMapping/>
  </p:clrMapOvr>
  <p:transition spd="med"/>
</p:sld>
</file>

<file path=ppt/theme/theme1.xml><?xml version="1.0" encoding="utf-8"?>
<a:theme xmlns:a="http://schemas.openxmlformats.org/drawingml/2006/main" name="O-RINGEN">
  <a:themeElements>
    <a:clrScheme name="O-RINGEN">
      <a:dk1>
        <a:srgbClr val="282828"/>
      </a:dk1>
      <a:lt1>
        <a:srgbClr val="282828"/>
      </a:lt1>
      <a:dk2>
        <a:srgbClr val="A7A7A7"/>
      </a:dk2>
      <a:lt2>
        <a:srgbClr val="535353"/>
      </a:lt2>
      <a:accent1>
        <a:srgbClr val="282828"/>
      </a:accent1>
      <a:accent2>
        <a:srgbClr val="FAB400"/>
      </a:accent2>
      <a:accent3>
        <a:srgbClr val="3BC06F"/>
      </a:accent3>
      <a:accent4>
        <a:srgbClr val="45A5D4"/>
      </a:accent4>
      <a:accent5>
        <a:srgbClr val="DB4E7C"/>
      </a:accent5>
      <a:accent6>
        <a:srgbClr val="8C6500"/>
      </a:accent6>
      <a:hlink>
        <a:srgbClr val="0000FF"/>
      </a:hlink>
      <a:folHlink>
        <a:srgbClr val="FF00FF"/>
      </a:folHlink>
    </a:clrScheme>
    <a:fontScheme name="O-RINGEN">
      <a:majorFont>
        <a:latin typeface="Museo 500"/>
        <a:ea typeface="Museo 500"/>
        <a:cs typeface="Museo 500"/>
      </a:majorFont>
      <a:minorFont>
        <a:latin typeface="Helvetica"/>
        <a:ea typeface="Helvetica"/>
        <a:cs typeface="Helvetica"/>
      </a:minorFont>
    </a:fontScheme>
    <a:fmtScheme name="O-RINGE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chemeClr val="accent1"/>
            </a:solidFill>
            <a:effectLst/>
            <a:uFillTx/>
            <a:latin typeface="+mj-lt"/>
            <a:ea typeface="+mj-ea"/>
            <a:cs typeface="+mj-cs"/>
            <a:sym typeface="Museo 500"/>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chemeClr val="accent1"/>
            </a:solidFill>
            <a:effectLst/>
            <a:uFillTx/>
            <a:latin typeface="+mj-lt"/>
            <a:ea typeface="+mj-ea"/>
            <a:cs typeface="+mj-cs"/>
            <a:sym typeface="Museo 500"/>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RINGEN">
  <a:themeElements>
    <a:clrScheme name="O-RINGEN">
      <a:dk1>
        <a:srgbClr val="282828"/>
      </a:dk1>
      <a:lt1>
        <a:srgbClr val="FFFFFF"/>
      </a:lt1>
      <a:dk2>
        <a:srgbClr val="A7A7A7"/>
      </a:dk2>
      <a:lt2>
        <a:srgbClr val="535353"/>
      </a:lt2>
      <a:accent1>
        <a:srgbClr val="282828"/>
      </a:accent1>
      <a:accent2>
        <a:srgbClr val="FAB400"/>
      </a:accent2>
      <a:accent3>
        <a:srgbClr val="3BC06F"/>
      </a:accent3>
      <a:accent4>
        <a:srgbClr val="45A5D4"/>
      </a:accent4>
      <a:accent5>
        <a:srgbClr val="DB4E7C"/>
      </a:accent5>
      <a:accent6>
        <a:srgbClr val="8C6500"/>
      </a:accent6>
      <a:hlink>
        <a:srgbClr val="0000FF"/>
      </a:hlink>
      <a:folHlink>
        <a:srgbClr val="FF00FF"/>
      </a:folHlink>
    </a:clrScheme>
    <a:fontScheme name="O-RINGEN">
      <a:majorFont>
        <a:latin typeface="Museo 500"/>
        <a:ea typeface="Museo 500"/>
        <a:cs typeface="Museo 500"/>
      </a:majorFont>
      <a:minorFont>
        <a:latin typeface="Helvetica"/>
        <a:ea typeface="Helvetica"/>
        <a:cs typeface="Helvetica"/>
      </a:minorFont>
    </a:fontScheme>
    <a:fmtScheme name="O-RINGE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chemeClr val="accent1"/>
            </a:solidFill>
            <a:effectLst/>
            <a:uFillTx/>
            <a:latin typeface="+mj-lt"/>
            <a:ea typeface="+mj-ea"/>
            <a:cs typeface="+mj-cs"/>
            <a:sym typeface="Museo 500"/>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chemeClr val="accent1"/>
            </a:solidFill>
            <a:effectLst/>
            <a:uFillTx/>
            <a:latin typeface="+mj-lt"/>
            <a:ea typeface="+mj-ea"/>
            <a:cs typeface="+mj-cs"/>
            <a:sym typeface="Museo 500"/>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421</TotalTime>
  <Words>1420</Words>
  <Application>Microsoft Office PowerPoint</Application>
  <PresentationFormat>Bredbild</PresentationFormat>
  <Paragraphs>762</Paragraphs>
  <Slides>11</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Arial</vt:lpstr>
      <vt:lpstr>Calibri</vt:lpstr>
      <vt:lpstr>Museo 500</vt:lpstr>
      <vt:lpstr>Museo 700</vt:lpstr>
      <vt:lpstr>O-RINGEN</vt:lpstr>
      <vt:lpstr>PowerPoint-presentation</vt:lpstr>
      <vt:lpstr>Koncept O-Ringen Smålandskusten 2024</vt:lpstr>
      <vt:lpstr>Lokal organisation Smålandskusten 2024</vt:lpstr>
      <vt:lpstr>  </vt:lpstr>
      <vt:lpstr>  </vt:lpstr>
      <vt:lpstr>  </vt:lpstr>
      <vt:lpstr>  </vt:lpstr>
      <vt:lpstr>  </vt:lpstr>
      <vt:lpstr>  </vt:lpstr>
      <vt:lpstr>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O-ringen - Världens största orienteringsäventyr</dc:title>
  <dc:creator>Mats Adolfsson</dc:creator>
  <cp:lastModifiedBy>Göran Svenson</cp:lastModifiedBy>
  <cp:revision>46</cp:revision>
  <dcterms:modified xsi:type="dcterms:W3CDTF">2022-12-16T17:00:54Z</dcterms:modified>
</cp:coreProperties>
</file>