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619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3C1C30-E175-7AA4-E8BE-B58E5B3DA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875490A-3893-D7C4-ABC7-AECB5706E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F0B570-145C-49E7-F25C-930EEE3A4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9FF8D6-34D7-2402-33F1-EEF4E813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B19C3D-1B8E-1F16-ED44-122C38FF2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4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20D61-45C9-DF47-3B31-973DE3935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8441FD5-70F9-B98C-DA9D-D21BD8457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4E4D9D-5A3E-F13C-2B0B-152887BF9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38E4A5-8A46-854F-281B-89EC33E3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0D7DEA-54DC-C62D-D46D-8F9A1C67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74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AF32C31-0E6A-1C71-C136-0DCB9D57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150A04-1620-4512-2959-48AEC300E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C38D87-A1D4-A68A-E967-C8757446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12B7DC-7677-C91B-654A-97C8C2F7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D431A9-8797-F69A-D9C4-8EE6F5C6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08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405FAD-EE91-0E44-C8DB-A58D5EA68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63C494-D605-FAD9-3A83-21C9EA825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4C82D93-D546-58CE-A66D-93CCE735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DB7FBC-3C97-E98F-8AD7-B30C19C4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6B0036-F249-AC8B-C332-925DE87CD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487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65A46F-739E-F5BA-172B-71C18881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015B6E-71CC-8843-1D02-27CBF3537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5B4973-E3D2-B885-539F-9A9A9329E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90CF4F-F156-7424-D424-4BCBDB32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0A032A-76ED-E4CB-F8B3-BD240FFE1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63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890369-8726-A18E-65E1-947DF2A21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FFE31F-6A71-C313-6543-9EE9BD6D9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434CCCD-61E3-A73A-97C1-A3AB31EDF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BCFF0C-9C5F-FD6F-1FA4-480A731B8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59EE6F9-FDA0-4909-E6C4-8804F28AE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579FD14-229A-9FE4-CA6E-EAD3B0A0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402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972481-4343-EB05-82F1-DF577C6A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4B7F70-907E-3D60-4ACA-0302034E6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A16267-E3EA-A939-AE62-76788B7FD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30EF72B-92C6-C78D-B9F0-2E32B85C6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9408379-8E08-292F-199E-9BF210070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543E75D-4ADA-5380-DB1E-D63DBCE9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8AE4A10-5993-27AF-EAB3-AAE1CEAC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B706B11-8C09-B333-52D5-BE1D9E83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79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7ED76A-2F1F-97BB-A392-419978646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EE06F88-3914-9D77-7985-1ED3BADD4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5CE567B-5873-CC9B-4A35-0869E374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98BCDF5-8852-2957-FA13-1CCDD0F7A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670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7FFD22B-665A-FF8B-B915-80BB994C3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6613E00-BD0B-46FE-4251-877A0F95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5250431-F577-507A-BDD2-157CC7EA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147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7BEC36-57F8-BE2B-CD28-90E7A15C9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768665-89CB-277E-0EE3-56FECE506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CF7A55-A734-CB46-997B-EB0E87E6A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975409-281A-FFE4-74E7-968ED2B27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77476C7-74F7-1060-0695-E5DFAFDCD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B61D4B8-F7D2-2136-C0F7-D70D016AA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921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9AC3FE-9204-1013-C855-1C78F7171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FCC4ED1-E264-E2C0-2CA2-873DD8BF7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30C0E6-BAB6-3640-B6DB-4F8F81666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C9DE6A9-5DAA-55B3-4F9E-3A7A5738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211B8EE-B89A-C1F8-47A1-66CF9AD8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F84C023-B7A9-7EAF-0B39-C6A7C4BE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45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ED1B23-FF26-8467-A87F-820125F3F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2AC225-7B53-54C0-BB04-EA7ACE41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7D5F0B-9F07-4107-C007-564210398C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456A3-B55E-46D5-AF30-6FF75728FF08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0B074F-8371-9131-8C90-99A126CF9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FE6D5F5-65A4-572C-D017-7877A97BA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AA0F3-E649-43D5-95AD-9DAE7A5386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151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22B9FC-4D8A-A426-D495-C5916D6BB5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Tiomila genom tiderna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0919453-C319-07DB-3F91-E800B3B094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2" descr="viljanlogga_ny">
            <a:extLst>
              <a:ext uri="{FF2B5EF4-FFF2-40B4-BE49-F238E27FC236}">
                <a16:creationId xmlns:a16="http://schemas.microsoft.com/office/drawing/2014/main" id="{C2B48577-B272-655E-1B0C-B994EE3EF2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5" y="388620"/>
            <a:ext cx="136207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812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5"/>
    </mc:Choice>
    <mc:Fallback xmlns="">
      <p:transition spd="slow" advTm="510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CDF7CE-68B4-095B-9DDC-6C173E3C7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105" y="1659452"/>
            <a:ext cx="10515600" cy="1325563"/>
          </a:xfrm>
        </p:spPr>
        <p:txBody>
          <a:bodyPr/>
          <a:lstStyle/>
          <a:p>
            <a:r>
              <a:rPr lang="sv-SE" dirty="0"/>
              <a:t>Flest Tiomila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4407109-A3F1-468E-13DA-ADEF7C701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0205" y="0"/>
            <a:ext cx="2977190" cy="6858000"/>
          </a:xfrm>
          <a:prstGeom prst="rect">
            <a:avLst/>
          </a:prstGeom>
        </p:spPr>
      </p:pic>
      <p:pic>
        <p:nvPicPr>
          <p:cNvPr id="8" name="Picture 2" descr="viljanlogga_ny">
            <a:extLst>
              <a:ext uri="{FF2B5EF4-FFF2-40B4-BE49-F238E27FC236}">
                <a16:creationId xmlns:a16="http://schemas.microsoft.com/office/drawing/2014/main" id="{83E8AB8C-848A-6FA6-6B2C-3408F2A9A3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5" y="388620"/>
            <a:ext cx="1362075" cy="109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7D066905-6FAD-C2C8-51F3-89BB1D5C1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5280" y="0"/>
            <a:ext cx="3019425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0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84"/>
    </mc:Choice>
    <mc:Fallback xmlns="">
      <p:transition spd="slow" advTm="1758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CDF7CE-68B4-095B-9DDC-6C173E3C7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5043" y="4776139"/>
            <a:ext cx="2133926" cy="1769548"/>
          </a:xfrm>
        </p:spPr>
        <p:txBody>
          <a:bodyPr/>
          <a:lstStyle/>
          <a:p>
            <a:r>
              <a:rPr lang="sv-SE" dirty="0"/>
              <a:t>Flest Tiomila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BB67726-7115-D7C4-EDF1-3F187E31A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28" y="0"/>
            <a:ext cx="2583208" cy="6858000"/>
          </a:xfrm>
          <a:prstGeom prst="rect">
            <a:avLst/>
          </a:prstGeom>
        </p:spPr>
      </p:pic>
      <p:pic>
        <p:nvPicPr>
          <p:cNvPr id="8" name="Picture 2" descr="viljanlogga_ny">
            <a:extLst>
              <a:ext uri="{FF2B5EF4-FFF2-40B4-BE49-F238E27FC236}">
                <a16:creationId xmlns:a16="http://schemas.microsoft.com/office/drawing/2014/main" id="{83E8AB8C-848A-6FA6-6B2C-3408F2A9A3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5" y="388620"/>
            <a:ext cx="1362075" cy="109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B3A5A039-22AD-46E3-8377-B7B6C2B2D5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3012" y="64394"/>
            <a:ext cx="2589698" cy="6181859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2F2670BE-5DD9-5DD1-A036-D7113E0F48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5635" y="64394"/>
            <a:ext cx="2313334" cy="429832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C089F0C6-0687-6FB7-643F-C91BEF2BC4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63614" y="38635"/>
            <a:ext cx="21221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37"/>
    </mc:Choice>
    <mc:Fallback xmlns="">
      <p:transition spd="slow" advTm="1543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E4D441-A8F6-2C09-9F96-35F76E3AE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8133" y="360308"/>
            <a:ext cx="10515600" cy="1325563"/>
          </a:xfrm>
        </p:spPr>
        <p:txBody>
          <a:bodyPr/>
          <a:lstStyle/>
          <a:p>
            <a:r>
              <a:rPr lang="sv-SE" dirty="0"/>
              <a:t>Damer antal per sträcka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092580A-9A99-48E7-C939-1638FFC23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4981"/>
            <a:ext cx="12192000" cy="3568038"/>
          </a:xfrm>
          <a:prstGeom prst="rect">
            <a:avLst/>
          </a:prstGeom>
        </p:spPr>
      </p:pic>
      <p:pic>
        <p:nvPicPr>
          <p:cNvPr id="5" name="Picture 2" descr="viljanlogga_ny">
            <a:extLst>
              <a:ext uri="{FF2B5EF4-FFF2-40B4-BE49-F238E27FC236}">
                <a16:creationId xmlns:a16="http://schemas.microsoft.com/office/drawing/2014/main" id="{1B3B54EA-82F7-7CE6-DFD4-7FB0E5AFFC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5" y="388620"/>
            <a:ext cx="136207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521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03"/>
    </mc:Choice>
    <mc:Fallback xmlns="">
      <p:transition spd="slow" advTm="1590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CE785F-FC71-057B-3ABC-61E29AF5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012" y="-76964"/>
            <a:ext cx="10515600" cy="1325563"/>
          </a:xfrm>
        </p:spPr>
        <p:txBody>
          <a:bodyPr/>
          <a:lstStyle/>
          <a:p>
            <a:r>
              <a:rPr lang="sv-SE" dirty="0"/>
              <a:t>Herrar antal per sträcka, 1-5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3D47706-6BCB-E465-5184-0026A1755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388" y="991024"/>
            <a:ext cx="10053324" cy="5815461"/>
          </a:xfrm>
          <a:prstGeom prst="rect">
            <a:avLst/>
          </a:prstGeom>
        </p:spPr>
      </p:pic>
      <p:pic>
        <p:nvPicPr>
          <p:cNvPr id="5" name="Picture 2" descr="viljanlogga_ny">
            <a:extLst>
              <a:ext uri="{FF2B5EF4-FFF2-40B4-BE49-F238E27FC236}">
                <a16:creationId xmlns:a16="http://schemas.microsoft.com/office/drawing/2014/main" id="{C2681F38-E615-8C66-C3F7-6920BA97E3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5" y="388620"/>
            <a:ext cx="136207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76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69"/>
    </mc:Choice>
    <mc:Fallback xmlns="">
      <p:transition spd="slow" advTm="1596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CE785F-FC71-057B-3ABC-61E29AF5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083" y="-274162"/>
            <a:ext cx="10515600" cy="1325563"/>
          </a:xfrm>
        </p:spPr>
        <p:txBody>
          <a:bodyPr/>
          <a:lstStyle/>
          <a:p>
            <a:r>
              <a:rPr lang="sv-SE" dirty="0"/>
              <a:t>Herrar antal per sträcka, 6-10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ACEB11F-06CC-4CA1-C97E-14D936E3E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228" y="707589"/>
            <a:ext cx="9207311" cy="6150411"/>
          </a:xfrm>
          <a:prstGeom prst="rect">
            <a:avLst/>
          </a:prstGeom>
        </p:spPr>
      </p:pic>
      <p:pic>
        <p:nvPicPr>
          <p:cNvPr id="8" name="Picture 2" descr="viljanlogga_ny">
            <a:extLst>
              <a:ext uri="{FF2B5EF4-FFF2-40B4-BE49-F238E27FC236}">
                <a16:creationId xmlns:a16="http://schemas.microsoft.com/office/drawing/2014/main" id="{D18CE29D-1DBD-B5C4-2A92-5C71BBB3EA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5" y="388620"/>
            <a:ext cx="136207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981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91"/>
    </mc:Choice>
    <mc:Fallback xmlns="">
      <p:transition spd="slow" advTm="1599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F1E0EF-E7E7-BFDE-7111-26C6310E5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0178" y="204139"/>
            <a:ext cx="10515600" cy="1325563"/>
          </a:xfrm>
        </p:spPr>
        <p:txBody>
          <a:bodyPr/>
          <a:lstStyle/>
          <a:p>
            <a:r>
              <a:rPr lang="sv-SE" dirty="0"/>
              <a:t>Långa natten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125BFD9-343A-485A-BFA2-DC8790DD8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923" y="1397000"/>
            <a:ext cx="2647950" cy="5095875"/>
          </a:xfrm>
          <a:prstGeom prst="rect">
            <a:avLst/>
          </a:prstGeom>
        </p:spPr>
      </p:pic>
      <p:pic>
        <p:nvPicPr>
          <p:cNvPr id="5" name="Picture 2" descr="viljanlogga_ny">
            <a:extLst>
              <a:ext uri="{FF2B5EF4-FFF2-40B4-BE49-F238E27FC236}">
                <a16:creationId xmlns:a16="http://schemas.microsoft.com/office/drawing/2014/main" id="{C395424E-D84A-E0F2-EC4A-271149C998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5" y="388620"/>
            <a:ext cx="136207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128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54"/>
    </mc:Choice>
    <mc:Fallback xmlns="">
      <p:transition spd="slow" advTm="16154"/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4226</TotalTime>
  <Words>25</Words>
  <Application>Microsoft Office PowerPoint</Application>
  <PresentationFormat>Bredbild</PresentationFormat>
  <Paragraphs>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Tiomila genom tiderna</vt:lpstr>
      <vt:lpstr>Flest Tiomila</vt:lpstr>
      <vt:lpstr>Flest Tiomila</vt:lpstr>
      <vt:lpstr>Damer antal per sträcka</vt:lpstr>
      <vt:lpstr>Herrar antal per sträcka, 1-5</vt:lpstr>
      <vt:lpstr>Herrar antal per sträcka, 6-10</vt:lpstr>
      <vt:lpstr>Långa natten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Tiomila genom tiderna</dc:title>
  <dc:creator>Tord Hultberg</dc:creator>
  <cp:lastModifiedBy>Tord Hultberg</cp:lastModifiedBy>
  <cp:revision>4</cp:revision>
  <dcterms:created xsi:type="dcterms:W3CDTF">2022-05-23T17:26:37Z</dcterms:created>
  <dcterms:modified xsi:type="dcterms:W3CDTF">2022-05-27T14:00:12Z</dcterms:modified>
</cp:coreProperties>
</file>